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62" r:id="rId4"/>
    <p:sldId id="264" r:id="rId5"/>
    <p:sldId id="263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27"/>
  </p:normalViewPr>
  <p:slideViewPr>
    <p:cSldViewPr snapToGrid="0">
      <p:cViewPr>
        <p:scale>
          <a:sx n="169" d="100"/>
          <a:sy n="169" d="100"/>
        </p:scale>
        <p:origin x="-2456" y="-1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C1F8C-615F-A4F4-306B-D165697C2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4CF506-4287-8DE7-8D20-C9F556237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6792D-F212-EDEC-79DB-F666E42AA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01638-2229-40AC-5260-AC3E515D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9411F-4F4C-64C3-95D5-2517A5CCD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408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5D5A-C9AF-D35A-0A46-12829680A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CAF0E-B256-DD97-FC90-4D966D50EF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1AD90-F86F-BBA5-A6D4-FEEC9E23D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75F05D-AADD-AC3D-63EE-11D9C9A8D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A0740-29F5-8638-7BD0-DAF26911C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4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100EC9-3355-EB57-32C3-49CFBEA60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4EB952-DB7C-B706-7B5F-9DA87904C6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2A466-78ED-C081-A70F-8A75BC47D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7EF2A-4B33-EB07-2055-22F9B13FE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1ACBD-9368-458A-D1E5-1A3CCC0E9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2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AF609-5CD2-6547-B9E8-1450AF2E5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11902-3332-4D2B-EC8B-90E060617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F6C0C-308B-2AE9-53DD-B47E22014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FF106-EF40-DB94-B7CB-9101E3F1C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D38ED-7E01-52A7-5D64-4C61B876D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91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833E-714A-033C-7DF8-B2E9601E6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23292-B776-BA33-2EB0-02B771674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ACD50-4B64-08C0-9315-77726D1DB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5CA01-7D87-5658-94D9-AA78C5DEC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DC0B6-9906-8323-36D7-1DAB00542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46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481BD-72F0-9297-6555-CE86D4448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7D484-8C2B-732B-9AB3-C10A3E705B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55F3B-FA9E-7131-3059-C7F945B6DA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B72DDF-7289-CB95-5183-EB9A5B2BE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0FD46-0D22-EC51-85EE-E8BFAB8D0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755519-A041-E997-ADAD-EEFD89E8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20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8F6E0-E168-9FAB-BDC5-4B7B684B9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E45A8-AB0D-D99A-9EAB-98A89456E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E9E705-B201-104E-AD8B-B961B4A806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61DB7C-FC65-8487-CEE3-4491CE1BDB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2EC41-F68A-E58F-0B74-8DCB32FE1D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FA87FC-2601-E60B-00AD-89ECF179B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E9BF01-92CD-B9F7-1A43-2493F0F2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EC9D4-91C3-F18B-B397-E8E7E363A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10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B3503-440D-5421-F297-A53EB2919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0AEC0-3B75-5DCD-5927-711729375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228CDD-B232-4D25-3FB8-4085CC5E1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1269C-059F-D2DE-1485-B03526872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87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1877D2-9BCE-B9DF-9A7B-629E43AC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6C94AA-DA4B-2397-6FF6-B37D0295C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E9A96D-F388-9115-FB69-153171789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10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8DFE7-2CA4-4E7B-7D4F-1B380ADC9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84B78-3B3B-1BE7-6DF4-14190FB55C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E6217-855A-E47C-5ECE-0086359AB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B0CD0-B863-532A-E4E6-B23579FA2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1A8F06-CA13-CB7C-FABD-639A6EAE4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DCA24-C169-3A8C-CD73-AC145255D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96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26D3A-01A0-FBE3-6066-774E4D46E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AA9EDB-CDA1-863C-0859-5B157292F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6E98CC-2AC9-EE13-0FEE-7322E36A1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20173-3DBC-0C3B-ED8E-061366F5F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122B6-8677-F358-D30C-CBF5B3474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16E7A-C3C8-BEBB-B2F4-FFA3F41CB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880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FF311C-8F69-8BA8-8E84-527620669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449CB-012E-F88E-5A5B-F0C7F53DA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42A31-4BF4-33D5-11FE-5CD8EFCE45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10633-11DF-E949-A1EF-F550A4FAE699}" type="datetimeFigureOut">
              <a:rPr lang="en-US" smtClean="0"/>
              <a:t>2/16/24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76A3A-8C9E-502E-76E2-E45E4F3CC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BDA90-41A5-FF28-C18E-2B2BACB01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3B20E2-9BCB-1642-AB3C-72617D129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336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2C5F88-2AB7-76D1-0C95-8E8F71CC1F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33"/>
          <a:stretch/>
        </p:blipFill>
        <p:spPr>
          <a:xfrm>
            <a:off x="-3017" y="221456"/>
            <a:ext cx="12195017" cy="6415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A630F6-9275-2434-8118-A1B99EE9CC37}"/>
              </a:ext>
            </a:extLst>
          </p:cNvPr>
          <p:cNvSpPr txBox="1"/>
          <p:nvPr/>
        </p:nvSpPr>
        <p:spPr>
          <a:xfrm>
            <a:off x="8512396" y="111374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6E681C-503F-DA2D-A63A-6E459C274889}"/>
              </a:ext>
            </a:extLst>
          </p:cNvPr>
          <p:cNvSpPr txBox="1"/>
          <p:nvPr/>
        </p:nvSpPr>
        <p:spPr>
          <a:xfrm>
            <a:off x="5522991" y="3995500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2F2094-C822-9653-2070-4BE02B56F2E0}"/>
              </a:ext>
            </a:extLst>
          </p:cNvPr>
          <p:cNvSpPr txBox="1"/>
          <p:nvPr/>
        </p:nvSpPr>
        <p:spPr>
          <a:xfrm>
            <a:off x="7343576" y="3995500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8C55C-2CC7-D66F-F574-D0A0C564CA4C}"/>
              </a:ext>
            </a:extLst>
          </p:cNvPr>
          <p:cNvSpPr txBox="1"/>
          <p:nvPr/>
        </p:nvSpPr>
        <p:spPr>
          <a:xfrm>
            <a:off x="6884311" y="2677834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28A8DD-8CD8-B319-D4A6-3F0A1619DB5A}"/>
              </a:ext>
            </a:extLst>
          </p:cNvPr>
          <p:cNvSpPr txBox="1"/>
          <p:nvPr/>
        </p:nvSpPr>
        <p:spPr>
          <a:xfrm>
            <a:off x="4604461" y="5814328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4</a:t>
            </a:r>
          </a:p>
        </p:txBody>
      </p:sp>
    </p:spTree>
    <p:extLst>
      <p:ext uri="{BB962C8B-B14F-4D97-AF65-F5344CB8AC3E}">
        <p14:creationId xmlns:p14="http://schemas.microsoft.com/office/powerpoint/2010/main" val="421867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5">
            <a:extLst>
              <a:ext uri="{FF2B5EF4-FFF2-40B4-BE49-F238E27FC236}">
                <a16:creationId xmlns:a16="http://schemas.microsoft.com/office/drawing/2014/main" id="{D4692D47-06CA-0C5F-852E-CFCC21FA23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80"/>
          <a:stretch/>
        </p:blipFill>
        <p:spPr>
          <a:xfrm>
            <a:off x="-8566" y="234778"/>
            <a:ext cx="12200567" cy="6383961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3447729A-476E-C3CD-A631-12F891BEC794}"/>
              </a:ext>
            </a:extLst>
          </p:cNvPr>
          <p:cNvSpPr txBox="1"/>
          <p:nvPr/>
        </p:nvSpPr>
        <p:spPr>
          <a:xfrm>
            <a:off x="5643364" y="610966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1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C5CE9B0B-1FCF-B7DA-99B4-8852B3C73FBC}"/>
              </a:ext>
            </a:extLst>
          </p:cNvPr>
          <p:cNvSpPr/>
          <p:nvPr/>
        </p:nvSpPr>
        <p:spPr>
          <a:xfrm>
            <a:off x="570135" y="4830255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CFEC6A86-E6EC-8E1E-66F0-D8264EBEECBF}"/>
              </a:ext>
            </a:extLst>
          </p:cNvPr>
          <p:cNvSpPr/>
          <p:nvPr/>
        </p:nvSpPr>
        <p:spPr>
          <a:xfrm>
            <a:off x="1502256" y="3770544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83D3B42A-8EE6-7388-6A56-D9AE1B94E8FF}"/>
              </a:ext>
            </a:extLst>
          </p:cNvPr>
          <p:cNvSpPr/>
          <p:nvPr/>
        </p:nvSpPr>
        <p:spPr>
          <a:xfrm>
            <a:off x="2016161" y="4792149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78469F0-8406-AE3E-2F6E-14EAE1D6B802}"/>
              </a:ext>
            </a:extLst>
          </p:cNvPr>
          <p:cNvSpPr/>
          <p:nvPr/>
        </p:nvSpPr>
        <p:spPr>
          <a:xfrm>
            <a:off x="2374124" y="5407957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5CE1D3CC-9548-EA76-52BC-AEF0D9364C82}"/>
              </a:ext>
            </a:extLst>
          </p:cNvPr>
          <p:cNvSpPr/>
          <p:nvPr/>
        </p:nvSpPr>
        <p:spPr>
          <a:xfrm>
            <a:off x="3802430" y="484709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669F3AA0-1439-34FF-A0DA-752E7AB1FB3B}"/>
              </a:ext>
            </a:extLst>
          </p:cNvPr>
          <p:cNvSpPr/>
          <p:nvPr/>
        </p:nvSpPr>
        <p:spPr>
          <a:xfrm>
            <a:off x="2704937" y="2665083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5DCB15A7-52F1-5BF5-FBBA-9468BD5EF6ED}"/>
              </a:ext>
            </a:extLst>
          </p:cNvPr>
          <p:cNvCxnSpPr>
            <a:cxnSpLocks/>
            <a:stCxn id="87" idx="7"/>
            <a:endCxn id="88" idx="3"/>
          </p:cNvCxnSpPr>
          <p:nvPr/>
        </p:nvCxnSpPr>
        <p:spPr>
          <a:xfrm flipV="1">
            <a:off x="647285" y="3847694"/>
            <a:ext cx="868208" cy="9957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35B3C2F-57C9-8B61-6950-5653820CFE19}"/>
              </a:ext>
            </a:extLst>
          </p:cNvPr>
          <p:cNvCxnSpPr>
            <a:cxnSpLocks/>
            <a:stCxn id="87" idx="6"/>
            <a:endCxn id="89" idx="2"/>
          </p:cNvCxnSpPr>
          <p:nvPr/>
        </p:nvCxnSpPr>
        <p:spPr>
          <a:xfrm flipV="1">
            <a:off x="660522" y="4837343"/>
            <a:ext cx="1355639" cy="3810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Oval 98">
            <a:extLst>
              <a:ext uri="{FF2B5EF4-FFF2-40B4-BE49-F238E27FC236}">
                <a16:creationId xmlns:a16="http://schemas.microsoft.com/office/drawing/2014/main" id="{D15744B9-5300-091D-7FAB-3A096898C365}"/>
              </a:ext>
            </a:extLst>
          </p:cNvPr>
          <p:cNvSpPr/>
          <p:nvPr/>
        </p:nvSpPr>
        <p:spPr>
          <a:xfrm>
            <a:off x="4042421" y="1383121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F35B110-400F-415A-0319-AFBC92AB3EC3}"/>
              </a:ext>
            </a:extLst>
          </p:cNvPr>
          <p:cNvSpPr/>
          <p:nvPr/>
        </p:nvSpPr>
        <p:spPr>
          <a:xfrm>
            <a:off x="3426438" y="4096363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81D41569-820E-C3F2-3062-5F3509FBD642}"/>
              </a:ext>
            </a:extLst>
          </p:cNvPr>
          <p:cNvSpPr/>
          <p:nvPr/>
        </p:nvSpPr>
        <p:spPr>
          <a:xfrm>
            <a:off x="9069642" y="2269490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E8BF50E4-6A6A-F886-AEE0-A729FD4B1BF6}"/>
              </a:ext>
            </a:extLst>
          </p:cNvPr>
          <p:cNvSpPr/>
          <p:nvPr/>
        </p:nvSpPr>
        <p:spPr>
          <a:xfrm>
            <a:off x="4841966" y="3704380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D3FACDB0-B62E-3760-FD97-8A3FD7D855E7}"/>
              </a:ext>
            </a:extLst>
          </p:cNvPr>
          <p:cNvSpPr/>
          <p:nvPr/>
        </p:nvSpPr>
        <p:spPr>
          <a:xfrm>
            <a:off x="6892755" y="425520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D9D130A7-CC50-893B-4E38-25DFAB040CDB}"/>
              </a:ext>
            </a:extLst>
          </p:cNvPr>
          <p:cNvCxnSpPr>
            <a:cxnSpLocks/>
            <a:stCxn id="89" idx="0"/>
            <a:endCxn id="88" idx="5"/>
          </p:cNvCxnSpPr>
          <p:nvPr/>
        </p:nvCxnSpPr>
        <p:spPr>
          <a:xfrm flipH="1" flipV="1">
            <a:off x="1579406" y="3847694"/>
            <a:ext cx="481949" cy="94445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BFAD09B-4E47-B632-929F-ACBC3B7F6FF0}"/>
              </a:ext>
            </a:extLst>
          </p:cNvPr>
          <p:cNvCxnSpPr>
            <a:cxnSpLocks/>
            <a:stCxn id="92" idx="3"/>
            <a:endCxn id="88" idx="7"/>
          </p:cNvCxnSpPr>
          <p:nvPr/>
        </p:nvCxnSpPr>
        <p:spPr>
          <a:xfrm flipH="1">
            <a:off x="1579406" y="2742233"/>
            <a:ext cx="1138768" cy="104154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CA93B733-7A81-676B-0C40-D7B11DA583BE}"/>
              </a:ext>
            </a:extLst>
          </p:cNvPr>
          <p:cNvCxnSpPr>
            <a:cxnSpLocks/>
            <a:stCxn id="92" idx="7"/>
            <a:endCxn id="99" idx="3"/>
          </p:cNvCxnSpPr>
          <p:nvPr/>
        </p:nvCxnSpPr>
        <p:spPr>
          <a:xfrm flipV="1">
            <a:off x="2782087" y="1460271"/>
            <a:ext cx="1273571" cy="12180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D6DBBD62-3957-CA2E-B833-ABD6D799B85D}"/>
              </a:ext>
            </a:extLst>
          </p:cNvPr>
          <p:cNvCxnSpPr>
            <a:cxnSpLocks/>
            <a:stCxn id="91" idx="3"/>
            <a:endCxn id="90" idx="6"/>
          </p:cNvCxnSpPr>
          <p:nvPr/>
        </p:nvCxnSpPr>
        <p:spPr>
          <a:xfrm flipH="1">
            <a:off x="2464511" y="4924246"/>
            <a:ext cx="1351156" cy="52890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00147BE-F8A6-8AE3-2FD3-C53D50C56C1F}"/>
              </a:ext>
            </a:extLst>
          </p:cNvPr>
          <p:cNvCxnSpPr>
            <a:cxnSpLocks/>
            <a:stCxn id="90" idx="1"/>
            <a:endCxn id="89" idx="5"/>
          </p:cNvCxnSpPr>
          <p:nvPr/>
        </p:nvCxnSpPr>
        <p:spPr>
          <a:xfrm flipH="1" flipV="1">
            <a:off x="2093311" y="4869299"/>
            <a:ext cx="294050" cy="55189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9304666-30FE-FDD3-CB84-BD4D267EA049}"/>
              </a:ext>
            </a:extLst>
          </p:cNvPr>
          <p:cNvCxnSpPr>
            <a:cxnSpLocks/>
            <a:stCxn id="92" idx="4"/>
            <a:endCxn id="89" idx="7"/>
          </p:cNvCxnSpPr>
          <p:nvPr/>
        </p:nvCxnSpPr>
        <p:spPr>
          <a:xfrm flipH="1">
            <a:off x="2093311" y="2755470"/>
            <a:ext cx="656820" cy="204991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129814C7-009B-E2A5-CCC0-8DF157E200A7}"/>
              </a:ext>
            </a:extLst>
          </p:cNvPr>
          <p:cNvCxnSpPr>
            <a:cxnSpLocks/>
            <a:stCxn id="92" idx="5"/>
            <a:endCxn id="100" idx="1"/>
          </p:cNvCxnSpPr>
          <p:nvPr/>
        </p:nvCxnSpPr>
        <p:spPr>
          <a:xfrm>
            <a:off x="2782087" y="2742233"/>
            <a:ext cx="657588" cy="13673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8170D69B-2BF8-257B-C5BA-FF3D71A287DC}"/>
              </a:ext>
            </a:extLst>
          </p:cNvPr>
          <p:cNvCxnSpPr>
            <a:cxnSpLocks/>
            <a:stCxn id="100" idx="3"/>
            <a:endCxn id="89" idx="6"/>
          </p:cNvCxnSpPr>
          <p:nvPr/>
        </p:nvCxnSpPr>
        <p:spPr>
          <a:xfrm flipH="1">
            <a:off x="2106548" y="4173513"/>
            <a:ext cx="1333127" cy="66383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4022E07F-414A-7B3A-0C21-4E16F307C1FE}"/>
              </a:ext>
            </a:extLst>
          </p:cNvPr>
          <p:cNvCxnSpPr>
            <a:cxnSpLocks/>
            <a:stCxn id="91" idx="2"/>
            <a:endCxn id="89" idx="6"/>
          </p:cNvCxnSpPr>
          <p:nvPr/>
        </p:nvCxnSpPr>
        <p:spPr>
          <a:xfrm flipH="1" flipV="1">
            <a:off x="2106548" y="4837343"/>
            <a:ext cx="1695882" cy="549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44CFA18-67CC-CCF5-A422-EDD156F84250}"/>
              </a:ext>
            </a:extLst>
          </p:cNvPr>
          <p:cNvCxnSpPr>
            <a:cxnSpLocks/>
            <a:stCxn id="100" idx="5"/>
            <a:endCxn id="91" idx="1"/>
          </p:cNvCxnSpPr>
          <p:nvPr/>
        </p:nvCxnSpPr>
        <p:spPr>
          <a:xfrm>
            <a:off x="3503588" y="4173513"/>
            <a:ext cx="312079" cy="68682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C1484CDB-BD57-02B7-3079-95678D19DE20}"/>
              </a:ext>
            </a:extLst>
          </p:cNvPr>
          <p:cNvCxnSpPr>
            <a:cxnSpLocks/>
            <a:stCxn id="100" idx="6"/>
            <a:endCxn id="102" idx="2"/>
          </p:cNvCxnSpPr>
          <p:nvPr/>
        </p:nvCxnSpPr>
        <p:spPr>
          <a:xfrm flipV="1">
            <a:off x="3516825" y="3749574"/>
            <a:ext cx="1325141" cy="39198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935E9C53-818B-5621-046F-E1CD4142B982}"/>
              </a:ext>
            </a:extLst>
          </p:cNvPr>
          <p:cNvCxnSpPr>
            <a:cxnSpLocks/>
            <a:stCxn id="91" idx="7"/>
            <a:endCxn id="102" idx="3"/>
          </p:cNvCxnSpPr>
          <p:nvPr/>
        </p:nvCxnSpPr>
        <p:spPr>
          <a:xfrm flipV="1">
            <a:off x="3879580" y="3781530"/>
            <a:ext cx="975623" cy="107880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4BD1FF4F-0F4D-302B-C6BF-6C83CA02378F}"/>
              </a:ext>
            </a:extLst>
          </p:cNvPr>
          <p:cNvCxnSpPr>
            <a:cxnSpLocks/>
            <a:stCxn id="92" idx="6"/>
            <a:endCxn id="102" idx="1"/>
          </p:cNvCxnSpPr>
          <p:nvPr/>
        </p:nvCxnSpPr>
        <p:spPr>
          <a:xfrm>
            <a:off x="2795324" y="2710277"/>
            <a:ext cx="2059879" cy="100734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CCDE75BF-5936-E924-B366-115EB8D9F513}"/>
              </a:ext>
            </a:extLst>
          </p:cNvPr>
          <p:cNvSpPr/>
          <p:nvPr/>
        </p:nvSpPr>
        <p:spPr>
          <a:xfrm>
            <a:off x="10916508" y="3457582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18373C3C-4D3F-C559-582D-08FB41F4483D}"/>
              </a:ext>
            </a:extLst>
          </p:cNvPr>
          <p:cNvSpPr/>
          <p:nvPr/>
        </p:nvSpPr>
        <p:spPr>
          <a:xfrm>
            <a:off x="10843279" y="390686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7025DEB4-6831-EB5C-4D3D-077463CD8022}"/>
              </a:ext>
            </a:extLst>
          </p:cNvPr>
          <p:cNvSpPr/>
          <p:nvPr/>
        </p:nvSpPr>
        <p:spPr>
          <a:xfrm>
            <a:off x="11565695" y="5068670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DA8E50FD-ABB6-459B-1EA0-E027D932619D}"/>
              </a:ext>
            </a:extLst>
          </p:cNvPr>
          <p:cNvCxnSpPr>
            <a:cxnSpLocks/>
            <a:stCxn id="162" idx="0"/>
            <a:endCxn id="161" idx="4"/>
          </p:cNvCxnSpPr>
          <p:nvPr/>
        </p:nvCxnSpPr>
        <p:spPr>
          <a:xfrm flipV="1">
            <a:off x="10888473" y="3547969"/>
            <a:ext cx="73229" cy="35889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9026EA3-568B-0A7C-6FB0-1E161A211B49}"/>
              </a:ext>
            </a:extLst>
          </p:cNvPr>
          <p:cNvCxnSpPr>
            <a:cxnSpLocks/>
            <a:stCxn id="163" idx="0"/>
            <a:endCxn id="161" idx="5"/>
          </p:cNvCxnSpPr>
          <p:nvPr/>
        </p:nvCxnSpPr>
        <p:spPr>
          <a:xfrm flipH="1" flipV="1">
            <a:off x="10993658" y="3534732"/>
            <a:ext cx="617231" cy="153393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2C302593-8BD8-0752-2C0D-E22654F18495}"/>
              </a:ext>
            </a:extLst>
          </p:cNvPr>
          <p:cNvCxnSpPr>
            <a:cxnSpLocks/>
            <a:stCxn id="163" idx="1"/>
            <a:endCxn id="162" idx="5"/>
          </p:cNvCxnSpPr>
          <p:nvPr/>
        </p:nvCxnSpPr>
        <p:spPr>
          <a:xfrm flipH="1" flipV="1">
            <a:off x="10920429" y="3984016"/>
            <a:ext cx="658503" cy="109789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Oval 173">
            <a:extLst>
              <a:ext uri="{FF2B5EF4-FFF2-40B4-BE49-F238E27FC236}">
                <a16:creationId xmlns:a16="http://schemas.microsoft.com/office/drawing/2014/main" id="{F1AC64D4-8E40-B51C-D12F-D01D19CF57AA}"/>
              </a:ext>
            </a:extLst>
          </p:cNvPr>
          <p:cNvSpPr/>
          <p:nvPr/>
        </p:nvSpPr>
        <p:spPr>
          <a:xfrm>
            <a:off x="4016995" y="2030720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D6771B75-52F8-5259-86E0-257F02AA4C10}"/>
              </a:ext>
            </a:extLst>
          </p:cNvPr>
          <p:cNvCxnSpPr>
            <a:cxnSpLocks/>
            <a:stCxn id="174" idx="5"/>
            <a:endCxn id="102" idx="1"/>
          </p:cNvCxnSpPr>
          <p:nvPr/>
        </p:nvCxnSpPr>
        <p:spPr>
          <a:xfrm>
            <a:off x="4094145" y="2107870"/>
            <a:ext cx="761058" cy="16097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CD915AEC-BD67-484E-5B3D-6477CF4E1C14}"/>
              </a:ext>
            </a:extLst>
          </p:cNvPr>
          <p:cNvCxnSpPr>
            <a:cxnSpLocks/>
            <a:stCxn id="92" idx="6"/>
            <a:endCxn id="174" idx="3"/>
          </p:cNvCxnSpPr>
          <p:nvPr/>
        </p:nvCxnSpPr>
        <p:spPr>
          <a:xfrm flipV="1">
            <a:off x="2795324" y="2107870"/>
            <a:ext cx="1234908" cy="60240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6B0CBD1E-EF82-0C3A-5B98-3F7E4BF22CAB}"/>
              </a:ext>
            </a:extLst>
          </p:cNvPr>
          <p:cNvCxnSpPr>
            <a:cxnSpLocks/>
            <a:stCxn id="174" idx="0"/>
            <a:endCxn id="99" idx="4"/>
          </p:cNvCxnSpPr>
          <p:nvPr/>
        </p:nvCxnSpPr>
        <p:spPr>
          <a:xfrm flipV="1">
            <a:off x="4062189" y="1473508"/>
            <a:ext cx="25426" cy="55721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5" name="Oval 184">
            <a:extLst>
              <a:ext uri="{FF2B5EF4-FFF2-40B4-BE49-F238E27FC236}">
                <a16:creationId xmlns:a16="http://schemas.microsoft.com/office/drawing/2014/main" id="{E2FB0FD8-6A0D-148D-B4C9-F2C817DD39B1}"/>
              </a:ext>
            </a:extLst>
          </p:cNvPr>
          <p:cNvSpPr/>
          <p:nvPr/>
        </p:nvSpPr>
        <p:spPr>
          <a:xfrm>
            <a:off x="5095090" y="4213109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>
            <a:extLst>
              <a:ext uri="{FF2B5EF4-FFF2-40B4-BE49-F238E27FC236}">
                <a16:creationId xmlns:a16="http://schemas.microsoft.com/office/drawing/2014/main" id="{C6A25274-16CB-2FCE-BA1C-CD59C6E34052}"/>
              </a:ext>
            </a:extLst>
          </p:cNvPr>
          <p:cNvSpPr/>
          <p:nvPr/>
        </p:nvSpPr>
        <p:spPr>
          <a:xfrm>
            <a:off x="5815548" y="3861672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>
            <a:extLst>
              <a:ext uri="{FF2B5EF4-FFF2-40B4-BE49-F238E27FC236}">
                <a16:creationId xmlns:a16="http://schemas.microsoft.com/office/drawing/2014/main" id="{1BD4B5E4-0F4B-F604-3DEF-FD68B613C809}"/>
              </a:ext>
            </a:extLst>
          </p:cNvPr>
          <p:cNvSpPr/>
          <p:nvPr/>
        </p:nvSpPr>
        <p:spPr>
          <a:xfrm>
            <a:off x="5987929" y="423811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59F3E863-2525-E7D8-BC05-F178A5F10040}"/>
              </a:ext>
            </a:extLst>
          </p:cNvPr>
          <p:cNvSpPr/>
          <p:nvPr/>
        </p:nvSpPr>
        <p:spPr>
          <a:xfrm>
            <a:off x="5536148" y="1499465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84F31F49-ADE4-3621-D324-FF9E6CD8F125}"/>
              </a:ext>
            </a:extLst>
          </p:cNvPr>
          <p:cNvCxnSpPr>
            <a:cxnSpLocks/>
            <a:stCxn id="174" idx="6"/>
            <a:endCxn id="188" idx="2"/>
          </p:cNvCxnSpPr>
          <p:nvPr/>
        </p:nvCxnSpPr>
        <p:spPr>
          <a:xfrm flipV="1">
            <a:off x="4107382" y="1544659"/>
            <a:ext cx="1428766" cy="53125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F33FCC69-55B6-07E2-A4A7-10EB099A2271}"/>
              </a:ext>
            </a:extLst>
          </p:cNvPr>
          <p:cNvCxnSpPr>
            <a:cxnSpLocks/>
            <a:stCxn id="102" idx="5"/>
            <a:endCxn id="185" idx="1"/>
          </p:cNvCxnSpPr>
          <p:nvPr/>
        </p:nvCxnSpPr>
        <p:spPr>
          <a:xfrm>
            <a:off x="4919116" y="3781530"/>
            <a:ext cx="189211" cy="44481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B540E25E-9F08-F6C3-0A53-9B2C0973D601}"/>
              </a:ext>
            </a:extLst>
          </p:cNvPr>
          <p:cNvCxnSpPr>
            <a:cxnSpLocks/>
            <a:stCxn id="186" idx="3"/>
            <a:endCxn id="185" idx="7"/>
          </p:cNvCxnSpPr>
          <p:nvPr/>
        </p:nvCxnSpPr>
        <p:spPr>
          <a:xfrm flipH="1">
            <a:off x="5172240" y="3938822"/>
            <a:ext cx="656545" cy="28752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D6B54CB0-AB10-2434-BBA2-777D009BCDA6}"/>
              </a:ext>
            </a:extLst>
          </p:cNvPr>
          <p:cNvCxnSpPr>
            <a:cxnSpLocks/>
            <a:endCxn id="187" idx="1"/>
          </p:cNvCxnSpPr>
          <p:nvPr/>
        </p:nvCxnSpPr>
        <p:spPr>
          <a:xfrm>
            <a:off x="5874298" y="3952059"/>
            <a:ext cx="126868" cy="29929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12581E0B-5E78-380A-31A7-1089F35B4FBB}"/>
              </a:ext>
            </a:extLst>
          </p:cNvPr>
          <p:cNvCxnSpPr>
            <a:cxnSpLocks/>
            <a:stCxn id="102" idx="6"/>
            <a:endCxn id="186" idx="2"/>
          </p:cNvCxnSpPr>
          <p:nvPr/>
        </p:nvCxnSpPr>
        <p:spPr>
          <a:xfrm>
            <a:off x="4932353" y="3749574"/>
            <a:ext cx="883195" cy="15729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DC0EA1BE-D363-A39F-1569-D988A66C6809}"/>
              </a:ext>
            </a:extLst>
          </p:cNvPr>
          <p:cNvCxnSpPr>
            <a:cxnSpLocks/>
            <a:stCxn id="208" idx="5"/>
            <a:endCxn id="103" idx="0"/>
          </p:cNvCxnSpPr>
          <p:nvPr/>
        </p:nvCxnSpPr>
        <p:spPr>
          <a:xfrm>
            <a:off x="6777538" y="3957808"/>
            <a:ext cx="160411" cy="2973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Oval 207">
            <a:extLst>
              <a:ext uri="{FF2B5EF4-FFF2-40B4-BE49-F238E27FC236}">
                <a16:creationId xmlns:a16="http://schemas.microsoft.com/office/drawing/2014/main" id="{541B1B9B-8C01-938C-1FAB-ADE346FA301A}"/>
              </a:ext>
            </a:extLst>
          </p:cNvPr>
          <p:cNvSpPr/>
          <p:nvPr/>
        </p:nvSpPr>
        <p:spPr>
          <a:xfrm>
            <a:off x="6700388" y="3880658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D94436B9-AF78-9593-F8B7-B803FF74454A}"/>
              </a:ext>
            </a:extLst>
          </p:cNvPr>
          <p:cNvCxnSpPr>
            <a:cxnSpLocks/>
            <a:stCxn id="187" idx="7"/>
            <a:endCxn id="208" idx="3"/>
          </p:cNvCxnSpPr>
          <p:nvPr/>
        </p:nvCxnSpPr>
        <p:spPr>
          <a:xfrm flipV="1">
            <a:off x="6065079" y="3957808"/>
            <a:ext cx="648546" cy="29354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A490D19B-BA7D-4130-15D0-5297313C4030}"/>
              </a:ext>
            </a:extLst>
          </p:cNvPr>
          <p:cNvCxnSpPr>
            <a:cxnSpLocks/>
            <a:stCxn id="186" idx="6"/>
            <a:endCxn id="208" idx="2"/>
          </p:cNvCxnSpPr>
          <p:nvPr/>
        </p:nvCxnSpPr>
        <p:spPr>
          <a:xfrm>
            <a:off x="5905935" y="3906866"/>
            <a:ext cx="794453" cy="189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6ADCD68E-A3AD-2135-6B0D-9EF574593DCE}"/>
              </a:ext>
            </a:extLst>
          </p:cNvPr>
          <p:cNvCxnSpPr>
            <a:cxnSpLocks/>
            <a:stCxn id="188" idx="4"/>
            <a:endCxn id="102" idx="0"/>
          </p:cNvCxnSpPr>
          <p:nvPr/>
        </p:nvCxnSpPr>
        <p:spPr>
          <a:xfrm flipH="1">
            <a:off x="4887160" y="1589852"/>
            <a:ext cx="694182" cy="211452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172333D9-DB50-F020-628D-917BE4BAC573}"/>
              </a:ext>
            </a:extLst>
          </p:cNvPr>
          <p:cNvCxnSpPr>
            <a:cxnSpLocks/>
            <a:stCxn id="188" idx="4"/>
            <a:endCxn id="186" idx="0"/>
          </p:cNvCxnSpPr>
          <p:nvPr/>
        </p:nvCxnSpPr>
        <p:spPr>
          <a:xfrm>
            <a:off x="5581342" y="1589852"/>
            <a:ext cx="279400" cy="227182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9163AF74-4EDF-1C31-8021-1166B142DC16}"/>
              </a:ext>
            </a:extLst>
          </p:cNvPr>
          <p:cNvCxnSpPr>
            <a:cxnSpLocks/>
            <a:stCxn id="188" idx="5"/>
            <a:endCxn id="208" idx="1"/>
          </p:cNvCxnSpPr>
          <p:nvPr/>
        </p:nvCxnSpPr>
        <p:spPr>
          <a:xfrm>
            <a:off x="5613298" y="1576615"/>
            <a:ext cx="1100327" cy="231728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" name="Oval 227">
            <a:extLst>
              <a:ext uri="{FF2B5EF4-FFF2-40B4-BE49-F238E27FC236}">
                <a16:creationId xmlns:a16="http://schemas.microsoft.com/office/drawing/2014/main" id="{0BDA1B21-1DA6-B31E-9C3E-FFAF013853B0}"/>
              </a:ext>
            </a:extLst>
          </p:cNvPr>
          <p:cNvSpPr/>
          <p:nvPr/>
        </p:nvSpPr>
        <p:spPr>
          <a:xfrm>
            <a:off x="5982075" y="2396961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24FCBDC6-CB8A-7A5A-73DA-C35DE98DCD31}"/>
              </a:ext>
            </a:extLst>
          </p:cNvPr>
          <p:cNvCxnSpPr>
            <a:cxnSpLocks/>
            <a:stCxn id="228" idx="4"/>
            <a:endCxn id="186" idx="0"/>
          </p:cNvCxnSpPr>
          <p:nvPr/>
        </p:nvCxnSpPr>
        <p:spPr>
          <a:xfrm flipH="1">
            <a:off x="5860742" y="2487348"/>
            <a:ext cx="166527" cy="137432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2" name="Oval 231">
            <a:extLst>
              <a:ext uri="{FF2B5EF4-FFF2-40B4-BE49-F238E27FC236}">
                <a16:creationId xmlns:a16="http://schemas.microsoft.com/office/drawing/2014/main" id="{32B4BE14-F914-29F2-6B3E-FE3C0DFBEF53}"/>
              </a:ext>
            </a:extLst>
          </p:cNvPr>
          <p:cNvSpPr/>
          <p:nvPr/>
        </p:nvSpPr>
        <p:spPr>
          <a:xfrm>
            <a:off x="8322680" y="5113863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16658D81-9AF4-A0BF-8D2E-1DC5970028D2}"/>
              </a:ext>
            </a:extLst>
          </p:cNvPr>
          <p:cNvCxnSpPr>
            <a:cxnSpLocks/>
            <a:stCxn id="162" idx="3"/>
            <a:endCxn id="232" idx="7"/>
          </p:cNvCxnSpPr>
          <p:nvPr/>
        </p:nvCxnSpPr>
        <p:spPr>
          <a:xfrm flipH="1">
            <a:off x="8399830" y="3984016"/>
            <a:ext cx="2456686" cy="114308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2E26937C-6B0C-9824-74EE-1609B16B380B}"/>
              </a:ext>
            </a:extLst>
          </p:cNvPr>
          <p:cNvCxnSpPr>
            <a:cxnSpLocks/>
            <a:stCxn id="161" idx="3"/>
            <a:endCxn id="232" idx="7"/>
          </p:cNvCxnSpPr>
          <p:nvPr/>
        </p:nvCxnSpPr>
        <p:spPr>
          <a:xfrm flipH="1">
            <a:off x="8399830" y="3534732"/>
            <a:ext cx="2529915" cy="159236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9" name="Oval 238">
            <a:extLst>
              <a:ext uri="{FF2B5EF4-FFF2-40B4-BE49-F238E27FC236}">
                <a16:creationId xmlns:a16="http://schemas.microsoft.com/office/drawing/2014/main" id="{7F7976EB-2ECB-D4EC-34F7-AF36AD31BF57}"/>
              </a:ext>
            </a:extLst>
          </p:cNvPr>
          <p:cNvSpPr/>
          <p:nvPr/>
        </p:nvSpPr>
        <p:spPr>
          <a:xfrm>
            <a:off x="8930307" y="438066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6609F31E-2C2C-31FB-11BE-F42D56A80818}"/>
              </a:ext>
            </a:extLst>
          </p:cNvPr>
          <p:cNvCxnSpPr>
            <a:cxnSpLocks/>
            <a:stCxn id="161" idx="2"/>
            <a:endCxn id="239" idx="7"/>
          </p:cNvCxnSpPr>
          <p:nvPr/>
        </p:nvCxnSpPr>
        <p:spPr>
          <a:xfrm flipH="1">
            <a:off x="9007457" y="3502776"/>
            <a:ext cx="1909051" cy="89112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2B8946D2-764F-4710-CACD-C0C4B618F6A3}"/>
              </a:ext>
            </a:extLst>
          </p:cNvPr>
          <p:cNvCxnSpPr>
            <a:cxnSpLocks/>
            <a:stCxn id="239" idx="3"/>
            <a:endCxn id="232" idx="7"/>
          </p:cNvCxnSpPr>
          <p:nvPr/>
        </p:nvCxnSpPr>
        <p:spPr>
          <a:xfrm flipH="1">
            <a:off x="8399830" y="4457816"/>
            <a:ext cx="543714" cy="66928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Oval 245">
            <a:extLst>
              <a:ext uri="{FF2B5EF4-FFF2-40B4-BE49-F238E27FC236}">
                <a16:creationId xmlns:a16="http://schemas.microsoft.com/office/drawing/2014/main" id="{92BBC13F-F12C-6013-F97C-DC87AF5F8AD1}"/>
              </a:ext>
            </a:extLst>
          </p:cNvPr>
          <p:cNvSpPr/>
          <p:nvPr/>
        </p:nvSpPr>
        <p:spPr>
          <a:xfrm>
            <a:off x="9696364" y="3508494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159FB281-5793-0431-BA95-31917246CFC3}"/>
              </a:ext>
            </a:extLst>
          </p:cNvPr>
          <p:cNvSpPr/>
          <p:nvPr/>
        </p:nvSpPr>
        <p:spPr>
          <a:xfrm>
            <a:off x="8728577" y="398401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D806871D-EAFE-9AE5-7A36-821E00415795}"/>
              </a:ext>
            </a:extLst>
          </p:cNvPr>
          <p:cNvSpPr/>
          <p:nvPr/>
        </p:nvSpPr>
        <p:spPr>
          <a:xfrm>
            <a:off x="8145841" y="2719670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7A558FCB-AFC2-5404-0711-C027DE93F778}"/>
              </a:ext>
            </a:extLst>
          </p:cNvPr>
          <p:cNvCxnSpPr>
            <a:cxnSpLocks/>
            <a:stCxn id="101" idx="3"/>
            <a:endCxn id="248" idx="7"/>
          </p:cNvCxnSpPr>
          <p:nvPr/>
        </p:nvCxnSpPr>
        <p:spPr>
          <a:xfrm flipH="1">
            <a:off x="8222991" y="2346640"/>
            <a:ext cx="859888" cy="3862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Connector 251">
            <a:extLst>
              <a:ext uri="{FF2B5EF4-FFF2-40B4-BE49-F238E27FC236}">
                <a16:creationId xmlns:a16="http://schemas.microsoft.com/office/drawing/2014/main" id="{1ADDCB12-2421-8FDE-45B4-CF97F8A07B51}"/>
              </a:ext>
            </a:extLst>
          </p:cNvPr>
          <p:cNvCxnSpPr>
            <a:cxnSpLocks/>
            <a:stCxn id="101" idx="4"/>
            <a:endCxn id="246" idx="1"/>
          </p:cNvCxnSpPr>
          <p:nvPr/>
        </p:nvCxnSpPr>
        <p:spPr>
          <a:xfrm>
            <a:off x="9114836" y="2359877"/>
            <a:ext cx="594765" cy="116185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>
            <a:extLst>
              <a:ext uri="{FF2B5EF4-FFF2-40B4-BE49-F238E27FC236}">
                <a16:creationId xmlns:a16="http://schemas.microsoft.com/office/drawing/2014/main" id="{1CF6B086-A794-D660-0CEA-F4A33602E1C3}"/>
              </a:ext>
            </a:extLst>
          </p:cNvPr>
          <p:cNvCxnSpPr>
            <a:cxnSpLocks/>
            <a:stCxn id="246" idx="1"/>
            <a:endCxn id="248" idx="6"/>
          </p:cNvCxnSpPr>
          <p:nvPr/>
        </p:nvCxnSpPr>
        <p:spPr>
          <a:xfrm flipH="1" flipV="1">
            <a:off x="8236228" y="2764864"/>
            <a:ext cx="1473373" cy="75686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AFBA9740-3B96-E674-343B-360E770DFD8A}"/>
              </a:ext>
            </a:extLst>
          </p:cNvPr>
          <p:cNvCxnSpPr>
            <a:cxnSpLocks/>
            <a:stCxn id="246" idx="3"/>
            <a:endCxn id="247" idx="7"/>
          </p:cNvCxnSpPr>
          <p:nvPr/>
        </p:nvCxnSpPr>
        <p:spPr>
          <a:xfrm flipH="1">
            <a:off x="8805727" y="3585644"/>
            <a:ext cx="903874" cy="41160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Connector 260">
            <a:extLst>
              <a:ext uri="{FF2B5EF4-FFF2-40B4-BE49-F238E27FC236}">
                <a16:creationId xmlns:a16="http://schemas.microsoft.com/office/drawing/2014/main" id="{9C455393-9CDE-5570-48E9-A8D4AE9580C6}"/>
              </a:ext>
            </a:extLst>
          </p:cNvPr>
          <p:cNvCxnSpPr>
            <a:cxnSpLocks/>
            <a:stCxn id="239" idx="0"/>
            <a:endCxn id="247" idx="5"/>
          </p:cNvCxnSpPr>
          <p:nvPr/>
        </p:nvCxnSpPr>
        <p:spPr>
          <a:xfrm flipH="1" flipV="1">
            <a:off x="8805727" y="4061166"/>
            <a:ext cx="169774" cy="3195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>
            <a:extLst>
              <a:ext uri="{FF2B5EF4-FFF2-40B4-BE49-F238E27FC236}">
                <a16:creationId xmlns:a16="http://schemas.microsoft.com/office/drawing/2014/main" id="{1EF4B186-7F2E-5523-9370-4B6053B9DAE4}"/>
              </a:ext>
            </a:extLst>
          </p:cNvPr>
          <p:cNvCxnSpPr>
            <a:cxnSpLocks/>
            <a:stCxn id="247" idx="1"/>
            <a:endCxn id="248" idx="5"/>
          </p:cNvCxnSpPr>
          <p:nvPr/>
        </p:nvCxnSpPr>
        <p:spPr>
          <a:xfrm flipH="1" flipV="1">
            <a:off x="8222991" y="2796820"/>
            <a:ext cx="518823" cy="120043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B6A121AC-80A3-8C59-EBC5-0E0C9F20E17A}"/>
              </a:ext>
            </a:extLst>
          </p:cNvPr>
          <p:cNvCxnSpPr>
            <a:cxnSpLocks/>
            <a:stCxn id="232" idx="0"/>
            <a:endCxn id="247" idx="4"/>
          </p:cNvCxnSpPr>
          <p:nvPr/>
        </p:nvCxnSpPr>
        <p:spPr>
          <a:xfrm flipV="1">
            <a:off x="8367874" y="4074403"/>
            <a:ext cx="405897" cy="103946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9" name="Oval 278">
            <a:extLst>
              <a:ext uri="{FF2B5EF4-FFF2-40B4-BE49-F238E27FC236}">
                <a16:creationId xmlns:a16="http://schemas.microsoft.com/office/drawing/2014/main" id="{6E705B30-1324-9E98-23C1-41707163867D}"/>
              </a:ext>
            </a:extLst>
          </p:cNvPr>
          <p:cNvSpPr/>
          <p:nvPr/>
        </p:nvSpPr>
        <p:spPr>
          <a:xfrm>
            <a:off x="7862237" y="4235130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0" name="Straight Connector 279">
            <a:extLst>
              <a:ext uri="{FF2B5EF4-FFF2-40B4-BE49-F238E27FC236}">
                <a16:creationId xmlns:a16="http://schemas.microsoft.com/office/drawing/2014/main" id="{7B07258C-A4EA-2231-C138-EF92F9F3F39C}"/>
              </a:ext>
            </a:extLst>
          </p:cNvPr>
          <p:cNvCxnSpPr>
            <a:cxnSpLocks/>
            <a:stCxn id="279" idx="2"/>
            <a:endCxn id="103" idx="6"/>
          </p:cNvCxnSpPr>
          <p:nvPr/>
        </p:nvCxnSpPr>
        <p:spPr>
          <a:xfrm flipH="1">
            <a:off x="6983142" y="4280324"/>
            <a:ext cx="879095" cy="2007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2E6177CD-98A4-4632-5801-53A396CFC638}"/>
              </a:ext>
            </a:extLst>
          </p:cNvPr>
          <p:cNvCxnSpPr>
            <a:cxnSpLocks/>
            <a:stCxn id="232" idx="1"/>
            <a:endCxn id="279" idx="5"/>
          </p:cNvCxnSpPr>
          <p:nvPr/>
        </p:nvCxnSpPr>
        <p:spPr>
          <a:xfrm flipH="1" flipV="1">
            <a:off x="7939387" y="4312280"/>
            <a:ext cx="396530" cy="81482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F3E4120F-F5F0-0B8C-676F-36426E14258F}"/>
              </a:ext>
            </a:extLst>
          </p:cNvPr>
          <p:cNvCxnSpPr>
            <a:cxnSpLocks/>
            <a:stCxn id="247" idx="3"/>
            <a:endCxn id="279" idx="6"/>
          </p:cNvCxnSpPr>
          <p:nvPr/>
        </p:nvCxnSpPr>
        <p:spPr>
          <a:xfrm flipH="1">
            <a:off x="7952624" y="4061166"/>
            <a:ext cx="789190" cy="21915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9CE75834-CE6C-8B7F-5AA6-5609D7CE539A}"/>
              </a:ext>
            </a:extLst>
          </p:cNvPr>
          <p:cNvCxnSpPr>
            <a:cxnSpLocks/>
            <a:stCxn id="279" idx="0"/>
            <a:endCxn id="248" idx="4"/>
          </p:cNvCxnSpPr>
          <p:nvPr/>
        </p:nvCxnSpPr>
        <p:spPr>
          <a:xfrm flipV="1">
            <a:off x="7907431" y="2810057"/>
            <a:ext cx="283604" cy="142507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5" name="Oval 294">
            <a:extLst>
              <a:ext uri="{FF2B5EF4-FFF2-40B4-BE49-F238E27FC236}">
                <a16:creationId xmlns:a16="http://schemas.microsoft.com/office/drawing/2014/main" id="{E0E3B66A-3C59-DA0E-517C-2C3F94717C36}"/>
              </a:ext>
            </a:extLst>
          </p:cNvPr>
          <p:cNvSpPr/>
          <p:nvPr/>
        </p:nvSpPr>
        <p:spPr>
          <a:xfrm>
            <a:off x="6972277" y="2387817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52F46F59-E7E6-3D84-F761-104FCF6EC342}"/>
              </a:ext>
            </a:extLst>
          </p:cNvPr>
          <p:cNvSpPr/>
          <p:nvPr/>
        </p:nvSpPr>
        <p:spPr>
          <a:xfrm>
            <a:off x="6767356" y="200590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C6C82191-7CD5-1B61-506D-A4CE7C1A1228}"/>
              </a:ext>
            </a:extLst>
          </p:cNvPr>
          <p:cNvSpPr/>
          <p:nvPr/>
        </p:nvSpPr>
        <p:spPr>
          <a:xfrm>
            <a:off x="7786481" y="1998960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8" name="Straight Connector 297">
            <a:extLst>
              <a:ext uri="{FF2B5EF4-FFF2-40B4-BE49-F238E27FC236}">
                <a16:creationId xmlns:a16="http://schemas.microsoft.com/office/drawing/2014/main" id="{53FB8425-4695-E0FE-23EB-7F930D85FEA4}"/>
              </a:ext>
            </a:extLst>
          </p:cNvPr>
          <p:cNvCxnSpPr>
            <a:cxnSpLocks/>
            <a:stCxn id="296" idx="2"/>
            <a:endCxn id="228" idx="7"/>
          </p:cNvCxnSpPr>
          <p:nvPr/>
        </p:nvCxnSpPr>
        <p:spPr>
          <a:xfrm flipH="1">
            <a:off x="6059225" y="2051100"/>
            <a:ext cx="708131" cy="3590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Connector 300">
            <a:extLst>
              <a:ext uri="{FF2B5EF4-FFF2-40B4-BE49-F238E27FC236}">
                <a16:creationId xmlns:a16="http://schemas.microsoft.com/office/drawing/2014/main" id="{961B77B5-2EA1-F02D-D8D8-578606394C8E}"/>
              </a:ext>
            </a:extLst>
          </p:cNvPr>
          <p:cNvCxnSpPr>
            <a:cxnSpLocks/>
            <a:stCxn id="296" idx="5"/>
            <a:endCxn id="295" idx="1"/>
          </p:cNvCxnSpPr>
          <p:nvPr/>
        </p:nvCxnSpPr>
        <p:spPr>
          <a:xfrm>
            <a:off x="6844506" y="2083056"/>
            <a:ext cx="141008" cy="31799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Straight Connector 303">
            <a:extLst>
              <a:ext uri="{FF2B5EF4-FFF2-40B4-BE49-F238E27FC236}">
                <a16:creationId xmlns:a16="http://schemas.microsoft.com/office/drawing/2014/main" id="{ECE50C78-D290-0354-1B1F-2BB03ED6173F}"/>
              </a:ext>
            </a:extLst>
          </p:cNvPr>
          <p:cNvCxnSpPr>
            <a:cxnSpLocks/>
            <a:stCxn id="297" idx="5"/>
            <a:endCxn id="248" idx="1"/>
          </p:cNvCxnSpPr>
          <p:nvPr/>
        </p:nvCxnSpPr>
        <p:spPr>
          <a:xfrm>
            <a:off x="7863631" y="2076110"/>
            <a:ext cx="295447" cy="65679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Straight Connector 306">
            <a:extLst>
              <a:ext uri="{FF2B5EF4-FFF2-40B4-BE49-F238E27FC236}">
                <a16:creationId xmlns:a16="http://schemas.microsoft.com/office/drawing/2014/main" id="{00DAA0D2-B367-ECC6-C2E0-10B4E87B13FD}"/>
              </a:ext>
            </a:extLst>
          </p:cNvPr>
          <p:cNvCxnSpPr>
            <a:cxnSpLocks/>
            <a:stCxn id="295" idx="7"/>
            <a:endCxn id="297" idx="3"/>
          </p:cNvCxnSpPr>
          <p:nvPr/>
        </p:nvCxnSpPr>
        <p:spPr>
          <a:xfrm flipV="1">
            <a:off x="7049427" y="2076110"/>
            <a:ext cx="750291" cy="32494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Straight Connector 309">
            <a:extLst>
              <a:ext uri="{FF2B5EF4-FFF2-40B4-BE49-F238E27FC236}">
                <a16:creationId xmlns:a16="http://schemas.microsoft.com/office/drawing/2014/main" id="{72916F60-4BEF-6A73-40B2-BF9F4BA3E506}"/>
              </a:ext>
            </a:extLst>
          </p:cNvPr>
          <p:cNvCxnSpPr>
            <a:cxnSpLocks/>
            <a:stCxn id="295" idx="6"/>
            <a:endCxn id="248" idx="2"/>
          </p:cNvCxnSpPr>
          <p:nvPr/>
        </p:nvCxnSpPr>
        <p:spPr>
          <a:xfrm>
            <a:off x="7062664" y="2433011"/>
            <a:ext cx="1083177" cy="33185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312">
            <a:extLst>
              <a:ext uri="{FF2B5EF4-FFF2-40B4-BE49-F238E27FC236}">
                <a16:creationId xmlns:a16="http://schemas.microsoft.com/office/drawing/2014/main" id="{B6DB6197-6D31-B3B9-329E-F3263F63164E}"/>
              </a:ext>
            </a:extLst>
          </p:cNvPr>
          <p:cNvCxnSpPr>
            <a:cxnSpLocks/>
            <a:stCxn id="228" idx="6"/>
            <a:endCxn id="295" idx="2"/>
          </p:cNvCxnSpPr>
          <p:nvPr/>
        </p:nvCxnSpPr>
        <p:spPr>
          <a:xfrm flipV="1">
            <a:off x="6072462" y="2433011"/>
            <a:ext cx="899815" cy="914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315">
            <a:extLst>
              <a:ext uri="{FF2B5EF4-FFF2-40B4-BE49-F238E27FC236}">
                <a16:creationId xmlns:a16="http://schemas.microsoft.com/office/drawing/2014/main" id="{1B11BFFD-E3FD-6F0B-7279-4216885ED79A}"/>
              </a:ext>
            </a:extLst>
          </p:cNvPr>
          <p:cNvCxnSpPr>
            <a:cxnSpLocks/>
            <a:stCxn id="103" idx="0"/>
            <a:endCxn id="295" idx="4"/>
          </p:cNvCxnSpPr>
          <p:nvPr/>
        </p:nvCxnSpPr>
        <p:spPr>
          <a:xfrm flipV="1">
            <a:off x="6937949" y="2478204"/>
            <a:ext cx="79522" cy="177700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Connector 318">
            <a:extLst>
              <a:ext uri="{FF2B5EF4-FFF2-40B4-BE49-F238E27FC236}">
                <a16:creationId xmlns:a16="http://schemas.microsoft.com/office/drawing/2014/main" id="{3CAD2229-FDF5-F2AF-3BCE-BCB89714E0F9}"/>
              </a:ext>
            </a:extLst>
          </p:cNvPr>
          <p:cNvCxnSpPr>
            <a:cxnSpLocks/>
            <a:stCxn id="103" idx="7"/>
            <a:endCxn id="248" idx="3"/>
          </p:cNvCxnSpPr>
          <p:nvPr/>
        </p:nvCxnSpPr>
        <p:spPr>
          <a:xfrm flipV="1">
            <a:off x="6969905" y="2796820"/>
            <a:ext cx="1189173" cy="147162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Straight Connector 322">
            <a:extLst>
              <a:ext uri="{FF2B5EF4-FFF2-40B4-BE49-F238E27FC236}">
                <a16:creationId xmlns:a16="http://schemas.microsoft.com/office/drawing/2014/main" id="{35295684-219D-4E8F-C917-509E35E9AFB3}"/>
              </a:ext>
            </a:extLst>
          </p:cNvPr>
          <p:cNvCxnSpPr>
            <a:cxnSpLocks/>
            <a:stCxn id="187" idx="2"/>
            <a:endCxn id="185" idx="6"/>
          </p:cNvCxnSpPr>
          <p:nvPr/>
        </p:nvCxnSpPr>
        <p:spPr>
          <a:xfrm flipH="1" flipV="1">
            <a:off x="5185477" y="4258303"/>
            <a:ext cx="802452" cy="2500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Straight Connector 325">
            <a:extLst>
              <a:ext uri="{FF2B5EF4-FFF2-40B4-BE49-F238E27FC236}">
                <a16:creationId xmlns:a16="http://schemas.microsoft.com/office/drawing/2014/main" id="{FB040001-429A-625F-53F1-BDCCF121E0C3}"/>
              </a:ext>
            </a:extLst>
          </p:cNvPr>
          <p:cNvCxnSpPr>
            <a:cxnSpLocks/>
            <a:stCxn id="232" idx="1"/>
            <a:endCxn id="103" idx="5"/>
          </p:cNvCxnSpPr>
          <p:nvPr/>
        </p:nvCxnSpPr>
        <p:spPr>
          <a:xfrm flipH="1" flipV="1">
            <a:off x="6969905" y="4332356"/>
            <a:ext cx="1366012" cy="79474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9" name="Oval 328">
            <a:extLst>
              <a:ext uri="{FF2B5EF4-FFF2-40B4-BE49-F238E27FC236}">
                <a16:creationId xmlns:a16="http://schemas.microsoft.com/office/drawing/2014/main" id="{9552650E-AE46-3D9F-58F0-232F173E4A18}"/>
              </a:ext>
            </a:extLst>
          </p:cNvPr>
          <p:cNvSpPr/>
          <p:nvPr/>
        </p:nvSpPr>
        <p:spPr>
          <a:xfrm>
            <a:off x="5063133" y="545735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Oval 329">
            <a:extLst>
              <a:ext uri="{FF2B5EF4-FFF2-40B4-BE49-F238E27FC236}">
                <a16:creationId xmlns:a16="http://schemas.microsoft.com/office/drawing/2014/main" id="{B9D56ADF-F870-8D5C-1481-67CA5FC00CB3}"/>
              </a:ext>
            </a:extLst>
          </p:cNvPr>
          <p:cNvSpPr/>
          <p:nvPr/>
        </p:nvSpPr>
        <p:spPr>
          <a:xfrm>
            <a:off x="5328756" y="1045197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Oval 330">
            <a:extLst>
              <a:ext uri="{FF2B5EF4-FFF2-40B4-BE49-F238E27FC236}">
                <a16:creationId xmlns:a16="http://schemas.microsoft.com/office/drawing/2014/main" id="{4F6BF3FA-A651-038E-69C5-8658E22EBC9D}"/>
              </a:ext>
            </a:extLst>
          </p:cNvPr>
          <p:cNvSpPr/>
          <p:nvPr/>
        </p:nvSpPr>
        <p:spPr>
          <a:xfrm>
            <a:off x="4665078" y="91029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2" name="Straight Connector 331">
            <a:extLst>
              <a:ext uri="{FF2B5EF4-FFF2-40B4-BE49-F238E27FC236}">
                <a16:creationId xmlns:a16="http://schemas.microsoft.com/office/drawing/2014/main" id="{C5D0E986-9614-FF58-89FE-DA650B03706E}"/>
              </a:ext>
            </a:extLst>
          </p:cNvPr>
          <p:cNvCxnSpPr>
            <a:cxnSpLocks/>
            <a:stCxn id="329" idx="3"/>
            <a:endCxn id="331" idx="7"/>
          </p:cNvCxnSpPr>
          <p:nvPr/>
        </p:nvCxnSpPr>
        <p:spPr>
          <a:xfrm flipH="1">
            <a:off x="4742228" y="622885"/>
            <a:ext cx="334142" cy="30064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Straight Connector 334">
            <a:extLst>
              <a:ext uri="{FF2B5EF4-FFF2-40B4-BE49-F238E27FC236}">
                <a16:creationId xmlns:a16="http://schemas.microsoft.com/office/drawing/2014/main" id="{5EAA76DE-D686-8297-F9CA-9DDBD07A3EFC}"/>
              </a:ext>
            </a:extLst>
          </p:cNvPr>
          <p:cNvCxnSpPr>
            <a:cxnSpLocks/>
            <a:stCxn id="329" idx="5"/>
            <a:endCxn id="330" idx="1"/>
          </p:cNvCxnSpPr>
          <p:nvPr/>
        </p:nvCxnSpPr>
        <p:spPr>
          <a:xfrm>
            <a:off x="5140283" y="622885"/>
            <a:ext cx="201710" cy="4355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Straight Connector 337">
            <a:extLst>
              <a:ext uri="{FF2B5EF4-FFF2-40B4-BE49-F238E27FC236}">
                <a16:creationId xmlns:a16="http://schemas.microsoft.com/office/drawing/2014/main" id="{C641D9AF-1752-9918-43BE-26E6303A8A59}"/>
              </a:ext>
            </a:extLst>
          </p:cNvPr>
          <p:cNvCxnSpPr>
            <a:cxnSpLocks/>
            <a:stCxn id="331" idx="6"/>
            <a:endCxn id="330" idx="2"/>
          </p:cNvCxnSpPr>
          <p:nvPr/>
        </p:nvCxnSpPr>
        <p:spPr>
          <a:xfrm>
            <a:off x="4755465" y="955490"/>
            <a:ext cx="573291" cy="13490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2" name="TextBox 341">
            <a:extLst>
              <a:ext uri="{FF2B5EF4-FFF2-40B4-BE49-F238E27FC236}">
                <a16:creationId xmlns:a16="http://schemas.microsoft.com/office/drawing/2014/main" id="{E3EBBA11-60E4-8797-095E-4A479FDBBCA5}"/>
              </a:ext>
            </a:extLst>
          </p:cNvPr>
          <p:cNvSpPr txBox="1"/>
          <p:nvPr/>
        </p:nvSpPr>
        <p:spPr>
          <a:xfrm>
            <a:off x="306814" y="468674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A5413685-9DB8-9451-D17E-7E7D7236920D}"/>
              </a:ext>
            </a:extLst>
          </p:cNvPr>
          <p:cNvSpPr txBox="1"/>
          <p:nvPr/>
        </p:nvSpPr>
        <p:spPr>
          <a:xfrm>
            <a:off x="1300264" y="355843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344" name="TextBox 343">
            <a:extLst>
              <a:ext uri="{FF2B5EF4-FFF2-40B4-BE49-F238E27FC236}">
                <a16:creationId xmlns:a16="http://schemas.microsoft.com/office/drawing/2014/main" id="{140098C6-4BD9-F33E-129C-DAF7A3C23ABF}"/>
              </a:ext>
            </a:extLst>
          </p:cNvPr>
          <p:cNvSpPr txBox="1"/>
          <p:nvPr/>
        </p:nvSpPr>
        <p:spPr>
          <a:xfrm>
            <a:off x="2486435" y="247036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A94278A5-9D2C-E625-7658-3AA4B434D991}"/>
              </a:ext>
            </a:extLst>
          </p:cNvPr>
          <p:cNvSpPr txBox="1"/>
          <p:nvPr/>
        </p:nvSpPr>
        <p:spPr>
          <a:xfrm>
            <a:off x="3917300" y="116741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A611B8CD-829F-6D59-B1CC-5FCD55EC29B8}"/>
              </a:ext>
            </a:extLst>
          </p:cNvPr>
          <p:cNvSpPr txBox="1"/>
          <p:nvPr/>
        </p:nvSpPr>
        <p:spPr>
          <a:xfrm>
            <a:off x="3971963" y="182276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347" name="TextBox 346">
            <a:extLst>
              <a:ext uri="{FF2B5EF4-FFF2-40B4-BE49-F238E27FC236}">
                <a16:creationId xmlns:a16="http://schemas.microsoft.com/office/drawing/2014/main" id="{43B09A1E-5CCC-FEF9-07AD-62DA6B2BB4E6}"/>
              </a:ext>
            </a:extLst>
          </p:cNvPr>
          <p:cNvSpPr txBox="1"/>
          <p:nvPr/>
        </p:nvSpPr>
        <p:spPr>
          <a:xfrm>
            <a:off x="5484267" y="1298219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6</a:t>
            </a:r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73816F38-4F2E-6AF1-6972-2392C3BAAE4E}"/>
              </a:ext>
            </a:extLst>
          </p:cNvPr>
          <p:cNvSpPr txBox="1"/>
          <p:nvPr/>
        </p:nvSpPr>
        <p:spPr>
          <a:xfrm>
            <a:off x="1819886" y="487106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7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815B245C-B5F1-A0BE-06D4-7706195E50FE}"/>
              </a:ext>
            </a:extLst>
          </p:cNvPr>
          <p:cNvSpPr txBox="1"/>
          <p:nvPr/>
        </p:nvSpPr>
        <p:spPr>
          <a:xfrm>
            <a:off x="3160795" y="398974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8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B9448ABC-7F96-7776-0505-A74BC01F22F0}"/>
              </a:ext>
            </a:extLst>
          </p:cNvPr>
          <p:cNvSpPr txBox="1"/>
          <p:nvPr/>
        </p:nvSpPr>
        <p:spPr>
          <a:xfrm>
            <a:off x="4833429" y="352409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9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5DC94750-F8B1-9CB6-9B87-80616A27D605}"/>
              </a:ext>
            </a:extLst>
          </p:cNvPr>
          <p:cNvSpPr txBox="1"/>
          <p:nvPr/>
        </p:nvSpPr>
        <p:spPr>
          <a:xfrm>
            <a:off x="2100045" y="534747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10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51C7A5C2-75A7-C2C0-FD90-17CA7E14FA9A}"/>
              </a:ext>
            </a:extLst>
          </p:cNvPr>
          <p:cNvSpPr txBox="1"/>
          <p:nvPr/>
        </p:nvSpPr>
        <p:spPr>
          <a:xfrm>
            <a:off x="3818742" y="478983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11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DA2B7036-9B92-FA17-1A1E-FA1B971DDED7}"/>
              </a:ext>
            </a:extLst>
          </p:cNvPr>
          <p:cNvSpPr txBox="1"/>
          <p:nvPr/>
        </p:nvSpPr>
        <p:spPr>
          <a:xfrm>
            <a:off x="4839581" y="419080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12</a:t>
            </a:r>
          </a:p>
        </p:txBody>
      </p:sp>
      <p:sp>
        <p:nvSpPr>
          <p:cNvPr id="354" name="TextBox 353">
            <a:extLst>
              <a:ext uri="{FF2B5EF4-FFF2-40B4-BE49-F238E27FC236}">
                <a16:creationId xmlns:a16="http://schemas.microsoft.com/office/drawing/2014/main" id="{F8E21FB5-8BAF-B372-7DFB-9115CFBE76EA}"/>
              </a:ext>
            </a:extLst>
          </p:cNvPr>
          <p:cNvSpPr txBox="1"/>
          <p:nvPr/>
        </p:nvSpPr>
        <p:spPr>
          <a:xfrm>
            <a:off x="5804746" y="425935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13</a:t>
            </a: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69739ACA-C605-EE65-B1F6-4F08A302B691}"/>
              </a:ext>
            </a:extLst>
          </p:cNvPr>
          <p:cNvSpPr txBox="1"/>
          <p:nvPr/>
        </p:nvSpPr>
        <p:spPr>
          <a:xfrm>
            <a:off x="5809780" y="368930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14</a:t>
            </a: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DFADE8C7-62FD-3F7D-FA33-BBFCF6A34AF7}"/>
              </a:ext>
            </a:extLst>
          </p:cNvPr>
          <p:cNvSpPr txBox="1"/>
          <p:nvPr/>
        </p:nvSpPr>
        <p:spPr>
          <a:xfrm>
            <a:off x="5890819" y="214973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15</a:t>
            </a:r>
          </a:p>
        </p:txBody>
      </p:sp>
      <p:sp>
        <p:nvSpPr>
          <p:cNvPr id="357" name="TextBox 356">
            <a:extLst>
              <a:ext uri="{FF2B5EF4-FFF2-40B4-BE49-F238E27FC236}">
                <a16:creationId xmlns:a16="http://schemas.microsoft.com/office/drawing/2014/main" id="{D4E400D9-4F3F-6174-F9A8-65E11A13CB45}"/>
              </a:ext>
            </a:extLst>
          </p:cNvPr>
          <p:cNvSpPr txBox="1"/>
          <p:nvPr/>
        </p:nvSpPr>
        <p:spPr>
          <a:xfrm>
            <a:off x="6647060" y="179046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16</a:t>
            </a:r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2F5021AC-60C7-77E1-9C6D-6F32AED34546}"/>
              </a:ext>
            </a:extLst>
          </p:cNvPr>
          <p:cNvSpPr txBox="1"/>
          <p:nvPr/>
        </p:nvSpPr>
        <p:spPr>
          <a:xfrm>
            <a:off x="6882031" y="216294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17</a:t>
            </a: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4CA3E1FF-AC67-0002-C3E7-7EC53AB45535}"/>
              </a:ext>
            </a:extLst>
          </p:cNvPr>
          <p:cNvSpPr txBox="1"/>
          <p:nvPr/>
        </p:nvSpPr>
        <p:spPr>
          <a:xfrm>
            <a:off x="6552390" y="394101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18</a:t>
            </a: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6C75C083-2723-58C3-73DA-C7402C8623F3}"/>
              </a:ext>
            </a:extLst>
          </p:cNvPr>
          <p:cNvSpPr txBox="1"/>
          <p:nvPr/>
        </p:nvSpPr>
        <p:spPr>
          <a:xfrm>
            <a:off x="6741193" y="430423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19</a:t>
            </a:r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C36F6BB3-DF19-AD9A-4B31-4CBD050A48A8}"/>
              </a:ext>
            </a:extLst>
          </p:cNvPr>
          <p:cNvSpPr txBox="1"/>
          <p:nvPr/>
        </p:nvSpPr>
        <p:spPr>
          <a:xfrm>
            <a:off x="7674804" y="176781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20</a:t>
            </a: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056B6583-882E-B07B-092D-0B7D0BCB6D3B}"/>
              </a:ext>
            </a:extLst>
          </p:cNvPr>
          <p:cNvSpPr txBox="1"/>
          <p:nvPr/>
        </p:nvSpPr>
        <p:spPr>
          <a:xfrm>
            <a:off x="8073214" y="248727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21</a:t>
            </a: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5A046F5E-13D5-1236-77D9-9EEB0A340165}"/>
              </a:ext>
            </a:extLst>
          </p:cNvPr>
          <p:cNvSpPr txBox="1"/>
          <p:nvPr/>
        </p:nvSpPr>
        <p:spPr>
          <a:xfrm>
            <a:off x="8947988" y="205332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22</a:t>
            </a: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B44204CB-E8B6-ADA9-92E2-6603D0C579D6}"/>
              </a:ext>
            </a:extLst>
          </p:cNvPr>
          <p:cNvSpPr txBox="1"/>
          <p:nvPr/>
        </p:nvSpPr>
        <p:spPr>
          <a:xfrm>
            <a:off x="9722838" y="337197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23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E744AC26-34D2-6BC1-EAF3-7E92C09146D3}"/>
              </a:ext>
            </a:extLst>
          </p:cNvPr>
          <p:cNvSpPr txBox="1"/>
          <p:nvPr/>
        </p:nvSpPr>
        <p:spPr>
          <a:xfrm>
            <a:off x="8760050" y="391716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24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444F1E6C-E6D4-9817-D038-78CC81A32BBE}"/>
              </a:ext>
            </a:extLst>
          </p:cNvPr>
          <p:cNvSpPr txBox="1"/>
          <p:nvPr/>
        </p:nvSpPr>
        <p:spPr>
          <a:xfrm>
            <a:off x="7639489" y="424986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25</a:t>
            </a: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01651CCA-3FF0-18EF-CBF8-08641B1CF23E}"/>
              </a:ext>
            </a:extLst>
          </p:cNvPr>
          <p:cNvSpPr txBox="1"/>
          <p:nvPr/>
        </p:nvSpPr>
        <p:spPr>
          <a:xfrm>
            <a:off x="8137652" y="515148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26</a:t>
            </a:r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E3842359-5FEA-763B-760E-ACA26299773C}"/>
              </a:ext>
            </a:extLst>
          </p:cNvPr>
          <p:cNvSpPr txBox="1"/>
          <p:nvPr/>
        </p:nvSpPr>
        <p:spPr>
          <a:xfrm>
            <a:off x="8869209" y="415793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27</a:t>
            </a:r>
          </a:p>
        </p:txBody>
      </p:sp>
      <p:sp>
        <p:nvSpPr>
          <p:cNvPr id="369" name="TextBox 368">
            <a:extLst>
              <a:ext uri="{FF2B5EF4-FFF2-40B4-BE49-F238E27FC236}">
                <a16:creationId xmlns:a16="http://schemas.microsoft.com/office/drawing/2014/main" id="{519A323F-B11C-3586-D90E-C772D4C27625}"/>
              </a:ext>
            </a:extLst>
          </p:cNvPr>
          <p:cNvSpPr txBox="1"/>
          <p:nvPr/>
        </p:nvSpPr>
        <p:spPr>
          <a:xfrm>
            <a:off x="10797951" y="324276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28</a:t>
            </a:r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13C30E57-E98F-1E6E-1547-6939D37601A1}"/>
              </a:ext>
            </a:extLst>
          </p:cNvPr>
          <p:cNvSpPr txBox="1"/>
          <p:nvPr/>
        </p:nvSpPr>
        <p:spPr>
          <a:xfrm>
            <a:off x="10692439" y="396225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29</a:t>
            </a:r>
          </a:p>
        </p:txBody>
      </p:sp>
      <p:sp>
        <p:nvSpPr>
          <p:cNvPr id="371" name="TextBox 370">
            <a:extLst>
              <a:ext uri="{FF2B5EF4-FFF2-40B4-BE49-F238E27FC236}">
                <a16:creationId xmlns:a16="http://schemas.microsoft.com/office/drawing/2014/main" id="{69EC1607-B032-9EBA-B5ED-11B83EA8E78B}"/>
              </a:ext>
            </a:extLst>
          </p:cNvPr>
          <p:cNvSpPr txBox="1"/>
          <p:nvPr/>
        </p:nvSpPr>
        <p:spPr>
          <a:xfrm>
            <a:off x="11442613" y="511795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30</a:t>
            </a:r>
          </a:p>
        </p:txBody>
      </p:sp>
      <p:sp>
        <p:nvSpPr>
          <p:cNvPr id="372" name="TextBox 371">
            <a:extLst>
              <a:ext uri="{FF2B5EF4-FFF2-40B4-BE49-F238E27FC236}">
                <a16:creationId xmlns:a16="http://schemas.microsoft.com/office/drawing/2014/main" id="{A9AB4A39-19B6-256A-EA47-3A04709EBBB3}"/>
              </a:ext>
            </a:extLst>
          </p:cNvPr>
          <p:cNvSpPr txBox="1"/>
          <p:nvPr/>
        </p:nvSpPr>
        <p:spPr>
          <a:xfrm>
            <a:off x="4543598" y="95482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31</a:t>
            </a:r>
          </a:p>
        </p:txBody>
      </p:sp>
      <p:sp>
        <p:nvSpPr>
          <p:cNvPr id="373" name="TextBox 372">
            <a:extLst>
              <a:ext uri="{FF2B5EF4-FFF2-40B4-BE49-F238E27FC236}">
                <a16:creationId xmlns:a16="http://schemas.microsoft.com/office/drawing/2014/main" id="{6D3DDC88-5CC1-4A33-CD64-4EFCF1636397}"/>
              </a:ext>
            </a:extLst>
          </p:cNvPr>
          <p:cNvSpPr txBox="1"/>
          <p:nvPr/>
        </p:nvSpPr>
        <p:spPr>
          <a:xfrm>
            <a:off x="5342416" y="96253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32</a:t>
            </a:r>
          </a:p>
        </p:txBody>
      </p:sp>
      <p:sp>
        <p:nvSpPr>
          <p:cNvPr id="374" name="TextBox 373">
            <a:extLst>
              <a:ext uri="{FF2B5EF4-FFF2-40B4-BE49-F238E27FC236}">
                <a16:creationId xmlns:a16="http://schemas.microsoft.com/office/drawing/2014/main" id="{09D7C9B2-EB8C-6525-6543-EF5BC01B59D1}"/>
              </a:ext>
            </a:extLst>
          </p:cNvPr>
          <p:cNvSpPr txBox="1"/>
          <p:nvPr/>
        </p:nvSpPr>
        <p:spPr>
          <a:xfrm>
            <a:off x="5076370" y="39682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33</a:t>
            </a:r>
          </a:p>
        </p:txBody>
      </p:sp>
      <p:sp>
        <p:nvSpPr>
          <p:cNvPr id="375" name="TextBox 374">
            <a:extLst>
              <a:ext uri="{FF2B5EF4-FFF2-40B4-BE49-F238E27FC236}">
                <a16:creationId xmlns:a16="http://schemas.microsoft.com/office/drawing/2014/main" id="{1AECF864-E8EB-DA3A-B6BE-D46CBDBBA452}"/>
              </a:ext>
            </a:extLst>
          </p:cNvPr>
          <p:cNvSpPr txBox="1"/>
          <p:nvPr/>
        </p:nvSpPr>
        <p:spPr>
          <a:xfrm>
            <a:off x="1201689" y="4347714"/>
            <a:ext cx="33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</a:t>
            </a:r>
          </a:p>
        </p:txBody>
      </p:sp>
      <p:sp>
        <p:nvSpPr>
          <p:cNvPr id="376" name="TextBox 375">
            <a:extLst>
              <a:ext uri="{FF2B5EF4-FFF2-40B4-BE49-F238E27FC236}">
                <a16:creationId xmlns:a16="http://schemas.microsoft.com/office/drawing/2014/main" id="{8D44C84D-1854-C42E-1D84-65FFF4377BA8}"/>
              </a:ext>
            </a:extLst>
          </p:cNvPr>
          <p:cNvSpPr txBox="1"/>
          <p:nvPr/>
        </p:nvSpPr>
        <p:spPr>
          <a:xfrm>
            <a:off x="1947191" y="3666160"/>
            <a:ext cx="33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</a:t>
            </a:r>
          </a:p>
        </p:txBody>
      </p:sp>
      <p:sp>
        <p:nvSpPr>
          <p:cNvPr id="377" name="TextBox 376">
            <a:extLst>
              <a:ext uri="{FF2B5EF4-FFF2-40B4-BE49-F238E27FC236}">
                <a16:creationId xmlns:a16="http://schemas.microsoft.com/office/drawing/2014/main" id="{9D0D4F34-E40D-7430-76BE-37A63EB4651F}"/>
              </a:ext>
            </a:extLst>
          </p:cNvPr>
          <p:cNvSpPr txBox="1"/>
          <p:nvPr/>
        </p:nvSpPr>
        <p:spPr>
          <a:xfrm>
            <a:off x="2628770" y="3718708"/>
            <a:ext cx="33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</a:t>
            </a: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D3363D9E-C07D-A6F3-767E-4AAF9C82A26B}"/>
              </a:ext>
            </a:extLst>
          </p:cNvPr>
          <p:cNvSpPr txBox="1"/>
          <p:nvPr/>
        </p:nvSpPr>
        <p:spPr>
          <a:xfrm>
            <a:off x="2960882" y="4465653"/>
            <a:ext cx="33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</a:t>
            </a:r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288B885E-4F2B-9300-4FE1-8A167F34DF49}"/>
              </a:ext>
            </a:extLst>
          </p:cNvPr>
          <p:cNvSpPr txBox="1"/>
          <p:nvPr/>
        </p:nvSpPr>
        <p:spPr>
          <a:xfrm>
            <a:off x="2517928" y="4940984"/>
            <a:ext cx="33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5</a:t>
            </a:r>
          </a:p>
        </p:txBody>
      </p:sp>
      <p:sp>
        <p:nvSpPr>
          <p:cNvPr id="380" name="TextBox 379">
            <a:extLst>
              <a:ext uri="{FF2B5EF4-FFF2-40B4-BE49-F238E27FC236}">
                <a16:creationId xmlns:a16="http://schemas.microsoft.com/office/drawing/2014/main" id="{57ED91D0-02AC-3649-A5B5-8746AD01C01C}"/>
              </a:ext>
            </a:extLst>
          </p:cNvPr>
          <p:cNvSpPr txBox="1"/>
          <p:nvPr/>
        </p:nvSpPr>
        <p:spPr>
          <a:xfrm>
            <a:off x="3762988" y="4155075"/>
            <a:ext cx="33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6</a:t>
            </a:r>
          </a:p>
        </p:txBody>
      </p:sp>
      <p:sp>
        <p:nvSpPr>
          <p:cNvPr id="381" name="TextBox 380">
            <a:extLst>
              <a:ext uri="{FF2B5EF4-FFF2-40B4-BE49-F238E27FC236}">
                <a16:creationId xmlns:a16="http://schemas.microsoft.com/office/drawing/2014/main" id="{7DA950A3-E758-1784-480F-C99CBFE1C52B}"/>
              </a:ext>
            </a:extLst>
          </p:cNvPr>
          <p:cNvSpPr txBox="1"/>
          <p:nvPr/>
        </p:nvSpPr>
        <p:spPr>
          <a:xfrm>
            <a:off x="3457912" y="3339150"/>
            <a:ext cx="33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7</a:t>
            </a:r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63BB74B6-A03D-1FA3-0400-FA74CA6666EA}"/>
              </a:ext>
            </a:extLst>
          </p:cNvPr>
          <p:cNvSpPr txBox="1"/>
          <p:nvPr/>
        </p:nvSpPr>
        <p:spPr>
          <a:xfrm>
            <a:off x="3870132" y="2695911"/>
            <a:ext cx="33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8</a:t>
            </a:r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A0FE9FA7-A435-E3C2-A365-8783444F7293}"/>
              </a:ext>
            </a:extLst>
          </p:cNvPr>
          <p:cNvSpPr txBox="1"/>
          <p:nvPr/>
        </p:nvSpPr>
        <p:spPr>
          <a:xfrm>
            <a:off x="3457912" y="1890068"/>
            <a:ext cx="3365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9</a:t>
            </a:r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398D3276-528D-DADD-D726-F7240EBB087B}"/>
              </a:ext>
            </a:extLst>
          </p:cNvPr>
          <p:cNvSpPr txBox="1"/>
          <p:nvPr/>
        </p:nvSpPr>
        <p:spPr>
          <a:xfrm>
            <a:off x="4607103" y="2177212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10</a:t>
            </a:r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F4A4B50C-986C-EB89-7136-2A158E2F6DAF}"/>
              </a:ext>
            </a:extLst>
          </p:cNvPr>
          <p:cNvSpPr txBox="1"/>
          <p:nvPr/>
        </p:nvSpPr>
        <p:spPr>
          <a:xfrm>
            <a:off x="5235521" y="3271930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11</a:t>
            </a:r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BDAE7ECF-115C-662D-B2FD-832614B14B60}"/>
              </a:ext>
            </a:extLst>
          </p:cNvPr>
          <p:cNvSpPr txBox="1"/>
          <p:nvPr/>
        </p:nvSpPr>
        <p:spPr>
          <a:xfrm>
            <a:off x="5038242" y="3827435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12</a:t>
            </a:r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23CF0D13-4D15-5D3D-0639-69F06BB70FD5}"/>
              </a:ext>
            </a:extLst>
          </p:cNvPr>
          <p:cNvSpPr txBox="1"/>
          <p:nvPr/>
        </p:nvSpPr>
        <p:spPr>
          <a:xfrm>
            <a:off x="5559052" y="3972460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13</a:t>
            </a: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C1DA6877-18D4-4AB9-C3C3-D7A5C97FCA2C}"/>
              </a:ext>
            </a:extLst>
          </p:cNvPr>
          <p:cNvSpPr txBox="1"/>
          <p:nvPr/>
        </p:nvSpPr>
        <p:spPr>
          <a:xfrm>
            <a:off x="5908542" y="3901438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14</a:t>
            </a: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6176B415-2000-BB2F-B07A-3647005FCE8B}"/>
              </a:ext>
            </a:extLst>
          </p:cNvPr>
          <p:cNvSpPr txBox="1"/>
          <p:nvPr/>
        </p:nvSpPr>
        <p:spPr>
          <a:xfrm>
            <a:off x="5657543" y="2375427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15</a:t>
            </a:r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605E348-AF39-34F8-D94C-A86902298C4E}"/>
              </a:ext>
            </a:extLst>
          </p:cNvPr>
          <p:cNvSpPr txBox="1"/>
          <p:nvPr/>
        </p:nvSpPr>
        <p:spPr>
          <a:xfrm>
            <a:off x="5998286" y="3347118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16</a:t>
            </a:r>
          </a:p>
        </p:txBody>
      </p:sp>
      <p:sp>
        <p:nvSpPr>
          <p:cNvPr id="391" name="TextBox 390">
            <a:extLst>
              <a:ext uri="{FF2B5EF4-FFF2-40B4-BE49-F238E27FC236}">
                <a16:creationId xmlns:a16="http://schemas.microsoft.com/office/drawing/2014/main" id="{329FE750-EAEC-E794-28F0-2C5ADFC0D613}"/>
              </a:ext>
            </a:extLst>
          </p:cNvPr>
          <p:cNvSpPr txBox="1"/>
          <p:nvPr/>
        </p:nvSpPr>
        <p:spPr>
          <a:xfrm>
            <a:off x="6368537" y="2856609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17</a:t>
            </a:r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D049E9B7-C85C-720A-30F9-46A61C78B52C}"/>
              </a:ext>
            </a:extLst>
          </p:cNvPr>
          <p:cNvSpPr txBox="1"/>
          <p:nvPr/>
        </p:nvSpPr>
        <p:spPr>
          <a:xfrm>
            <a:off x="6491546" y="2136244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18</a:t>
            </a:r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48F7A9C2-F88A-16B1-BB9E-219053685CD8}"/>
              </a:ext>
            </a:extLst>
          </p:cNvPr>
          <p:cNvSpPr txBox="1"/>
          <p:nvPr/>
        </p:nvSpPr>
        <p:spPr>
          <a:xfrm>
            <a:off x="7459614" y="2203387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19</a:t>
            </a:r>
          </a:p>
        </p:txBody>
      </p:sp>
      <p:sp>
        <p:nvSpPr>
          <p:cNvPr id="394" name="TextBox 393">
            <a:extLst>
              <a:ext uri="{FF2B5EF4-FFF2-40B4-BE49-F238E27FC236}">
                <a16:creationId xmlns:a16="http://schemas.microsoft.com/office/drawing/2014/main" id="{0BB810B3-5D34-F2A2-C54A-EB5537ABC27F}"/>
              </a:ext>
            </a:extLst>
          </p:cNvPr>
          <p:cNvSpPr txBox="1"/>
          <p:nvPr/>
        </p:nvSpPr>
        <p:spPr>
          <a:xfrm>
            <a:off x="7181117" y="2862595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20</a:t>
            </a:r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BEB9A8D-36C4-A4D0-8AA8-58ED2A3A4F97}"/>
              </a:ext>
            </a:extLst>
          </p:cNvPr>
          <p:cNvSpPr txBox="1"/>
          <p:nvPr/>
        </p:nvSpPr>
        <p:spPr>
          <a:xfrm>
            <a:off x="7620673" y="3425818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21</a:t>
            </a:r>
          </a:p>
        </p:txBody>
      </p:sp>
      <p:sp>
        <p:nvSpPr>
          <p:cNvPr id="396" name="TextBox 395">
            <a:extLst>
              <a:ext uri="{FF2B5EF4-FFF2-40B4-BE49-F238E27FC236}">
                <a16:creationId xmlns:a16="http://schemas.microsoft.com/office/drawing/2014/main" id="{47B9D6CA-724F-8451-9982-26B081A9CDFC}"/>
              </a:ext>
            </a:extLst>
          </p:cNvPr>
          <p:cNvSpPr txBox="1"/>
          <p:nvPr/>
        </p:nvSpPr>
        <p:spPr>
          <a:xfrm>
            <a:off x="7579944" y="4411913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22</a:t>
            </a:r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3911707D-95C7-F073-A588-4BE8102735FD}"/>
              </a:ext>
            </a:extLst>
          </p:cNvPr>
          <p:cNvSpPr txBox="1"/>
          <p:nvPr/>
        </p:nvSpPr>
        <p:spPr>
          <a:xfrm>
            <a:off x="8126287" y="3515732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23</a:t>
            </a: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5F3B163-7528-705A-B7C7-EB2CBFC1ECBB}"/>
              </a:ext>
            </a:extLst>
          </p:cNvPr>
          <p:cNvSpPr txBox="1"/>
          <p:nvPr/>
        </p:nvSpPr>
        <p:spPr>
          <a:xfrm>
            <a:off x="8162596" y="4314453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24</a:t>
            </a:r>
          </a:p>
        </p:txBody>
      </p:sp>
      <p:sp>
        <p:nvSpPr>
          <p:cNvPr id="399" name="TextBox 398">
            <a:extLst>
              <a:ext uri="{FF2B5EF4-FFF2-40B4-BE49-F238E27FC236}">
                <a16:creationId xmlns:a16="http://schemas.microsoft.com/office/drawing/2014/main" id="{1D478587-ECAA-FE83-3DEA-73E220A19493}"/>
              </a:ext>
            </a:extLst>
          </p:cNvPr>
          <p:cNvSpPr txBox="1"/>
          <p:nvPr/>
        </p:nvSpPr>
        <p:spPr>
          <a:xfrm>
            <a:off x="8584101" y="4269366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25</a:t>
            </a:r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A24CB9C5-A9E1-4EFE-6BDE-DF1E1E238FDB}"/>
              </a:ext>
            </a:extLst>
          </p:cNvPr>
          <p:cNvSpPr txBox="1"/>
          <p:nvPr/>
        </p:nvSpPr>
        <p:spPr>
          <a:xfrm>
            <a:off x="8791558" y="2700108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26</a:t>
            </a:r>
          </a:p>
        </p:txBody>
      </p:sp>
      <p:sp>
        <p:nvSpPr>
          <p:cNvPr id="401" name="TextBox 400">
            <a:extLst>
              <a:ext uri="{FF2B5EF4-FFF2-40B4-BE49-F238E27FC236}">
                <a16:creationId xmlns:a16="http://schemas.microsoft.com/office/drawing/2014/main" id="{D3A107F1-8623-2BDA-CEE8-69D8E208F43F}"/>
              </a:ext>
            </a:extLst>
          </p:cNvPr>
          <p:cNvSpPr txBox="1"/>
          <p:nvPr/>
        </p:nvSpPr>
        <p:spPr>
          <a:xfrm>
            <a:off x="8657525" y="3272869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27</a:t>
            </a:r>
          </a:p>
        </p:txBody>
      </p:sp>
      <p:sp>
        <p:nvSpPr>
          <p:cNvPr id="402" name="TextBox 401">
            <a:extLst>
              <a:ext uri="{FF2B5EF4-FFF2-40B4-BE49-F238E27FC236}">
                <a16:creationId xmlns:a16="http://schemas.microsoft.com/office/drawing/2014/main" id="{85FB7660-F3A2-D69A-37E7-34EE3D43E4E8}"/>
              </a:ext>
            </a:extLst>
          </p:cNvPr>
          <p:cNvSpPr txBox="1"/>
          <p:nvPr/>
        </p:nvSpPr>
        <p:spPr>
          <a:xfrm>
            <a:off x="8899140" y="4367221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28</a:t>
            </a:r>
          </a:p>
        </p:txBody>
      </p:sp>
      <p:sp>
        <p:nvSpPr>
          <p:cNvPr id="403" name="TextBox 402">
            <a:extLst>
              <a:ext uri="{FF2B5EF4-FFF2-40B4-BE49-F238E27FC236}">
                <a16:creationId xmlns:a16="http://schemas.microsoft.com/office/drawing/2014/main" id="{0D0E63BC-07AF-5AEF-DD54-5D98B9CD3D5E}"/>
              </a:ext>
            </a:extLst>
          </p:cNvPr>
          <p:cNvSpPr txBox="1"/>
          <p:nvPr/>
        </p:nvSpPr>
        <p:spPr>
          <a:xfrm>
            <a:off x="10398176" y="3764386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29</a:t>
            </a:r>
          </a:p>
        </p:txBody>
      </p:sp>
      <p:sp>
        <p:nvSpPr>
          <p:cNvPr id="404" name="TextBox 403">
            <a:extLst>
              <a:ext uri="{FF2B5EF4-FFF2-40B4-BE49-F238E27FC236}">
                <a16:creationId xmlns:a16="http://schemas.microsoft.com/office/drawing/2014/main" id="{DEAC3E56-E294-71EF-5227-6507FA657241}"/>
              </a:ext>
            </a:extLst>
          </p:cNvPr>
          <p:cNvSpPr txBox="1"/>
          <p:nvPr/>
        </p:nvSpPr>
        <p:spPr>
          <a:xfrm>
            <a:off x="10835047" y="3783953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30</a:t>
            </a:r>
          </a:p>
        </p:txBody>
      </p:sp>
      <p:sp>
        <p:nvSpPr>
          <p:cNvPr id="405" name="TextBox 404">
            <a:extLst>
              <a:ext uri="{FF2B5EF4-FFF2-40B4-BE49-F238E27FC236}">
                <a16:creationId xmlns:a16="http://schemas.microsoft.com/office/drawing/2014/main" id="{991EFCA6-75A1-A0B5-AACC-0206F4A2BC5D}"/>
              </a:ext>
            </a:extLst>
          </p:cNvPr>
          <p:cNvSpPr txBox="1"/>
          <p:nvPr/>
        </p:nvSpPr>
        <p:spPr>
          <a:xfrm>
            <a:off x="4839581" y="707521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32</a:t>
            </a:r>
          </a:p>
        </p:txBody>
      </p:sp>
      <p:cxnSp>
        <p:nvCxnSpPr>
          <p:cNvPr id="412" name="Straight Connector 411">
            <a:extLst>
              <a:ext uri="{FF2B5EF4-FFF2-40B4-BE49-F238E27FC236}">
                <a16:creationId xmlns:a16="http://schemas.microsoft.com/office/drawing/2014/main" id="{BB83A8EC-B07C-7A5A-C642-6677D9359ED2}"/>
              </a:ext>
            </a:extLst>
          </p:cNvPr>
          <p:cNvCxnSpPr>
            <a:cxnSpLocks/>
            <a:stCxn id="208" idx="0"/>
            <a:endCxn id="295" idx="3"/>
          </p:cNvCxnSpPr>
          <p:nvPr/>
        </p:nvCxnSpPr>
        <p:spPr>
          <a:xfrm flipV="1">
            <a:off x="6745582" y="2464967"/>
            <a:ext cx="239932" cy="141569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5" name="TextBox 414">
            <a:extLst>
              <a:ext uri="{FF2B5EF4-FFF2-40B4-BE49-F238E27FC236}">
                <a16:creationId xmlns:a16="http://schemas.microsoft.com/office/drawing/2014/main" id="{CA0D6C36-1515-1B50-C6D4-A4725411A33B}"/>
              </a:ext>
            </a:extLst>
          </p:cNvPr>
          <p:cNvSpPr txBox="1"/>
          <p:nvPr/>
        </p:nvSpPr>
        <p:spPr>
          <a:xfrm>
            <a:off x="6653440" y="3685526"/>
            <a:ext cx="4058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997146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Picture 240">
            <a:extLst>
              <a:ext uri="{FF2B5EF4-FFF2-40B4-BE49-F238E27FC236}">
                <a16:creationId xmlns:a16="http://schemas.microsoft.com/office/drawing/2014/main" id="{80B8C5C5-52DB-A77F-7D94-5A7E817F16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00"/>
          <a:stretch/>
        </p:blipFill>
        <p:spPr>
          <a:xfrm>
            <a:off x="-1" y="228599"/>
            <a:ext cx="12192001" cy="6400801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3447729A-476E-C3CD-A631-12F891BEC794}"/>
              </a:ext>
            </a:extLst>
          </p:cNvPr>
          <p:cNvSpPr txBox="1"/>
          <p:nvPr/>
        </p:nvSpPr>
        <p:spPr>
          <a:xfrm>
            <a:off x="5643364" y="610966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2</a:t>
            </a:r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96ECD90A-F9E1-3B2D-7335-AA5A62FFCA96}"/>
              </a:ext>
            </a:extLst>
          </p:cNvPr>
          <p:cNvSpPr/>
          <p:nvPr/>
        </p:nvSpPr>
        <p:spPr>
          <a:xfrm>
            <a:off x="9191225" y="4496592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40B93E93-BD49-E43B-02EC-CE9490682EA1}"/>
              </a:ext>
            </a:extLst>
          </p:cNvPr>
          <p:cNvSpPr/>
          <p:nvPr/>
        </p:nvSpPr>
        <p:spPr>
          <a:xfrm>
            <a:off x="7366382" y="876561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C242E835-24C4-7A03-4D33-D5141E1D941C}"/>
              </a:ext>
            </a:extLst>
          </p:cNvPr>
          <p:cNvCxnSpPr>
            <a:cxnSpLocks/>
            <a:stCxn id="242" idx="1"/>
            <a:endCxn id="244" idx="4"/>
          </p:cNvCxnSpPr>
          <p:nvPr/>
        </p:nvCxnSpPr>
        <p:spPr>
          <a:xfrm flipH="1" flipV="1">
            <a:off x="7411576" y="966948"/>
            <a:ext cx="1792886" cy="354288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TextBox 249">
            <a:extLst>
              <a:ext uri="{FF2B5EF4-FFF2-40B4-BE49-F238E27FC236}">
                <a16:creationId xmlns:a16="http://schemas.microsoft.com/office/drawing/2014/main" id="{000E3AA2-E0CB-15D8-CE95-70D31759CFDE}"/>
              </a:ext>
            </a:extLst>
          </p:cNvPr>
          <p:cNvSpPr txBox="1"/>
          <p:nvPr/>
        </p:nvSpPr>
        <p:spPr>
          <a:xfrm>
            <a:off x="9068143" y="454178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34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2DAF93E9-CCEA-8FCD-783F-4B3936932A5B}"/>
              </a:ext>
            </a:extLst>
          </p:cNvPr>
          <p:cNvSpPr txBox="1"/>
          <p:nvPr/>
        </p:nvSpPr>
        <p:spPr>
          <a:xfrm>
            <a:off x="8985613" y="3831110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33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C00B3098-8364-1A77-2439-B8D9452B9D26}"/>
              </a:ext>
            </a:extLst>
          </p:cNvPr>
          <p:cNvSpPr txBox="1"/>
          <p:nvPr/>
        </p:nvSpPr>
        <p:spPr>
          <a:xfrm>
            <a:off x="7143079" y="67157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36</a:t>
            </a:r>
          </a:p>
        </p:txBody>
      </p:sp>
      <p:sp>
        <p:nvSpPr>
          <p:cNvPr id="262" name="Oval 261">
            <a:extLst>
              <a:ext uri="{FF2B5EF4-FFF2-40B4-BE49-F238E27FC236}">
                <a16:creationId xmlns:a16="http://schemas.microsoft.com/office/drawing/2014/main" id="{85C96A0F-3AD4-3D9B-AD3E-276A8EB489EE}"/>
              </a:ext>
            </a:extLst>
          </p:cNvPr>
          <p:cNvSpPr/>
          <p:nvPr/>
        </p:nvSpPr>
        <p:spPr>
          <a:xfrm>
            <a:off x="9743675" y="3894612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319A3568-D611-1C36-0D8F-7E0E9050CCD7}"/>
              </a:ext>
            </a:extLst>
          </p:cNvPr>
          <p:cNvCxnSpPr>
            <a:cxnSpLocks/>
            <a:stCxn id="262" idx="1"/>
            <a:endCxn id="244" idx="5"/>
          </p:cNvCxnSpPr>
          <p:nvPr/>
        </p:nvCxnSpPr>
        <p:spPr>
          <a:xfrm flipH="1" flipV="1">
            <a:off x="7443532" y="953711"/>
            <a:ext cx="2313380" cy="295413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363A2641-3351-004B-044D-7DA533C45461}"/>
              </a:ext>
            </a:extLst>
          </p:cNvPr>
          <p:cNvCxnSpPr>
            <a:cxnSpLocks/>
            <a:stCxn id="250" idx="0"/>
            <a:endCxn id="262" idx="3"/>
          </p:cNvCxnSpPr>
          <p:nvPr/>
        </p:nvCxnSpPr>
        <p:spPr>
          <a:xfrm flipV="1">
            <a:off x="9236418" y="3971762"/>
            <a:ext cx="520494" cy="57002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1" name="TextBox 270">
            <a:extLst>
              <a:ext uri="{FF2B5EF4-FFF2-40B4-BE49-F238E27FC236}">
                <a16:creationId xmlns:a16="http://schemas.microsoft.com/office/drawing/2014/main" id="{973B70E6-7368-994B-C676-E3BCACF2EDC0}"/>
              </a:ext>
            </a:extLst>
          </p:cNvPr>
          <p:cNvSpPr txBox="1"/>
          <p:nvPr/>
        </p:nvSpPr>
        <p:spPr>
          <a:xfrm>
            <a:off x="9788868" y="378666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2143314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CA88DA-B491-6DA6-84F1-F542FE97B5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00"/>
          <a:stretch/>
        </p:blipFill>
        <p:spPr>
          <a:xfrm>
            <a:off x="-1" y="228599"/>
            <a:ext cx="12192001" cy="6400801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3447729A-476E-C3CD-A631-12F891BEC794}"/>
              </a:ext>
            </a:extLst>
          </p:cNvPr>
          <p:cNvSpPr txBox="1"/>
          <p:nvPr/>
        </p:nvSpPr>
        <p:spPr>
          <a:xfrm>
            <a:off x="5643364" y="610966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3</a:t>
            </a:r>
          </a:p>
        </p:txBody>
      </p:sp>
    </p:spTree>
    <p:extLst>
      <p:ext uri="{BB962C8B-B14F-4D97-AF65-F5344CB8AC3E}">
        <p14:creationId xmlns:p14="http://schemas.microsoft.com/office/powerpoint/2010/main" val="3868076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41C260-1281-334B-1F50-0BA385D9D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02"/>
          <a:stretch/>
        </p:blipFill>
        <p:spPr>
          <a:xfrm>
            <a:off x="0" y="243890"/>
            <a:ext cx="12192000" cy="6370219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3447729A-476E-C3CD-A631-12F891BEC794}"/>
              </a:ext>
            </a:extLst>
          </p:cNvPr>
          <p:cNvSpPr txBox="1"/>
          <p:nvPr/>
        </p:nvSpPr>
        <p:spPr>
          <a:xfrm>
            <a:off x="5643364" y="610966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4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B5D5480-7153-8FDE-2A18-AB501D14C3FB}"/>
              </a:ext>
            </a:extLst>
          </p:cNvPr>
          <p:cNvSpPr/>
          <p:nvPr/>
        </p:nvSpPr>
        <p:spPr>
          <a:xfrm>
            <a:off x="1481779" y="3603234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B41A16C-D6ED-1D47-6FB8-ACCAE7E72E7B}"/>
              </a:ext>
            </a:extLst>
          </p:cNvPr>
          <p:cNvCxnSpPr>
            <a:cxnSpLocks/>
            <a:stCxn id="4" idx="7"/>
            <a:endCxn id="7" idx="3"/>
          </p:cNvCxnSpPr>
          <p:nvPr/>
        </p:nvCxnSpPr>
        <p:spPr>
          <a:xfrm flipV="1">
            <a:off x="1558929" y="1302616"/>
            <a:ext cx="1842445" cy="231385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BEC0FFB5-1F35-10C9-5610-69391290C4D4}"/>
              </a:ext>
            </a:extLst>
          </p:cNvPr>
          <p:cNvSpPr/>
          <p:nvPr/>
        </p:nvSpPr>
        <p:spPr>
          <a:xfrm>
            <a:off x="3388137" y="122546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F2B67AC-29D2-2051-DAFE-38C962CEF495}"/>
              </a:ext>
            </a:extLst>
          </p:cNvPr>
          <p:cNvSpPr/>
          <p:nvPr/>
        </p:nvSpPr>
        <p:spPr>
          <a:xfrm>
            <a:off x="5045606" y="1180272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2979304-A310-B70D-C0E9-B49E49449F02}"/>
              </a:ext>
            </a:extLst>
          </p:cNvPr>
          <p:cNvSpPr/>
          <p:nvPr/>
        </p:nvSpPr>
        <p:spPr>
          <a:xfrm>
            <a:off x="5455462" y="236915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8333565-A516-685A-C2B8-B9A29418EA4C}"/>
              </a:ext>
            </a:extLst>
          </p:cNvPr>
          <p:cNvSpPr/>
          <p:nvPr/>
        </p:nvSpPr>
        <p:spPr>
          <a:xfrm>
            <a:off x="4969600" y="2572428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C0BE4B8-DD7E-3268-6D9B-3B726D9141ED}"/>
              </a:ext>
            </a:extLst>
          </p:cNvPr>
          <p:cNvSpPr/>
          <p:nvPr/>
        </p:nvSpPr>
        <p:spPr>
          <a:xfrm>
            <a:off x="5184474" y="3526084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0BA521B-A45C-5BE5-147E-D9C4F6DCD660}"/>
              </a:ext>
            </a:extLst>
          </p:cNvPr>
          <p:cNvSpPr/>
          <p:nvPr/>
        </p:nvSpPr>
        <p:spPr>
          <a:xfrm>
            <a:off x="6430675" y="3494127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310CA00-F165-86F3-7CB0-407F7DD4780A}"/>
              </a:ext>
            </a:extLst>
          </p:cNvPr>
          <p:cNvSpPr/>
          <p:nvPr/>
        </p:nvSpPr>
        <p:spPr>
          <a:xfrm>
            <a:off x="6398942" y="2787044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77A6326-36A9-570C-817B-2423EBF93023}"/>
              </a:ext>
            </a:extLst>
          </p:cNvPr>
          <p:cNvSpPr/>
          <p:nvPr/>
        </p:nvSpPr>
        <p:spPr>
          <a:xfrm>
            <a:off x="6998259" y="2634661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F212E78-267A-D7CA-1286-0889FD8E0A76}"/>
              </a:ext>
            </a:extLst>
          </p:cNvPr>
          <p:cNvCxnSpPr>
            <a:cxnSpLocks/>
            <a:stCxn id="7" idx="6"/>
            <a:endCxn id="10" idx="2"/>
          </p:cNvCxnSpPr>
          <p:nvPr/>
        </p:nvCxnSpPr>
        <p:spPr>
          <a:xfrm flipV="1">
            <a:off x="3478524" y="1225466"/>
            <a:ext cx="1567082" cy="4519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51AD071-E468-9DE6-84CD-8435654EA821}"/>
              </a:ext>
            </a:extLst>
          </p:cNvPr>
          <p:cNvCxnSpPr>
            <a:cxnSpLocks/>
            <a:stCxn id="11" idx="1"/>
            <a:endCxn id="10" idx="5"/>
          </p:cNvCxnSpPr>
          <p:nvPr/>
        </p:nvCxnSpPr>
        <p:spPr>
          <a:xfrm flipH="1" flipV="1">
            <a:off x="5122756" y="1257422"/>
            <a:ext cx="345943" cy="112497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15B721A-3F00-3680-3AB0-803984C6DD66}"/>
              </a:ext>
            </a:extLst>
          </p:cNvPr>
          <p:cNvCxnSpPr>
            <a:cxnSpLocks/>
            <a:stCxn id="12" idx="6"/>
            <a:endCxn id="11" idx="3"/>
          </p:cNvCxnSpPr>
          <p:nvPr/>
        </p:nvCxnSpPr>
        <p:spPr>
          <a:xfrm flipV="1">
            <a:off x="5059987" y="2446306"/>
            <a:ext cx="408712" cy="17131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2724773-4764-6F58-B705-FCA56FDB39C8}"/>
              </a:ext>
            </a:extLst>
          </p:cNvPr>
          <p:cNvCxnSpPr>
            <a:cxnSpLocks/>
            <a:stCxn id="12" idx="4"/>
            <a:endCxn id="13" idx="1"/>
          </p:cNvCxnSpPr>
          <p:nvPr/>
        </p:nvCxnSpPr>
        <p:spPr>
          <a:xfrm>
            <a:off x="5014794" y="2662815"/>
            <a:ext cx="182917" cy="87650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4B6BA96-E931-6E10-590A-6CFC9550C561}"/>
              </a:ext>
            </a:extLst>
          </p:cNvPr>
          <p:cNvCxnSpPr>
            <a:cxnSpLocks/>
            <a:stCxn id="14" idx="2"/>
            <a:endCxn id="13" idx="6"/>
          </p:cNvCxnSpPr>
          <p:nvPr/>
        </p:nvCxnSpPr>
        <p:spPr>
          <a:xfrm flipH="1">
            <a:off x="5274861" y="3539321"/>
            <a:ext cx="1155814" cy="3195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4A60909-A4DF-6403-8261-144B5FF86D1B}"/>
              </a:ext>
            </a:extLst>
          </p:cNvPr>
          <p:cNvCxnSpPr>
            <a:cxnSpLocks/>
            <a:stCxn id="15" idx="4"/>
            <a:endCxn id="14" idx="0"/>
          </p:cNvCxnSpPr>
          <p:nvPr/>
        </p:nvCxnSpPr>
        <p:spPr>
          <a:xfrm>
            <a:off x="6444136" y="2877431"/>
            <a:ext cx="31733" cy="61669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38098E4-C0C6-809D-37BA-45B1E2FBA5E6}"/>
              </a:ext>
            </a:extLst>
          </p:cNvPr>
          <p:cNvCxnSpPr>
            <a:cxnSpLocks/>
            <a:stCxn id="16" idx="2"/>
            <a:endCxn id="15" idx="6"/>
          </p:cNvCxnSpPr>
          <p:nvPr/>
        </p:nvCxnSpPr>
        <p:spPr>
          <a:xfrm flipH="1">
            <a:off x="6489329" y="2679855"/>
            <a:ext cx="508930" cy="15238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C9697A9-68A7-40C4-6EF2-6C3016A10C57}"/>
              </a:ext>
            </a:extLst>
          </p:cNvPr>
          <p:cNvCxnSpPr>
            <a:cxnSpLocks/>
            <a:stCxn id="12" idx="0"/>
            <a:endCxn id="10" idx="4"/>
          </p:cNvCxnSpPr>
          <p:nvPr/>
        </p:nvCxnSpPr>
        <p:spPr>
          <a:xfrm flipV="1">
            <a:off x="5014794" y="1270659"/>
            <a:ext cx="76006" cy="130176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E3ED521-4F58-913A-6811-55D89C7931B9}"/>
              </a:ext>
            </a:extLst>
          </p:cNvPr>
          <p:cNvCxnSpPr>
            <a:cxnSpLocks/>
            <a:stCxn id="12" idx="1"/>
            <a:endCxn id="7" idx="5"/>
          </p:cNvCxnSpPr>
          <p:nvPr/>
        </p:nvCxnSpPr>
        <p:spPr>
          <a:xfrm flipH="1" flipV="1">
            <a:off x="3465287" y="1302616"/>
            <a:ext cx="1517550" cy="12830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8BE1A025-455A-2B32-C00B-189815D9A384}"/>
              </a:ext>
            </a:extLst>
          </p:cNvPr>
          <p:cNvSpPr/>
          <p:nvPr/>
        </p:nvSpPr>
        <p:spPr>
          <a:xfrm>
            <a:off x="1526972" y="475522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1B7F69C-73B0-EED6-FF33-F81635134BB5}"/>
              </a:ext>
            </a:extLst>
          </p:cNvPr>
          <p:cNvSpPr/>
          <p:nvPr/>
        </p:nvSpPr>
        <p:spPr>
          <a:xfrm>
            <a:off x="3297750" y="475522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31CA6FE-F2F4-48A2-7A8E-B1F33EB69E37}"/>
              </a:ext>
            </a:extLst>
          </p:cNvPr>
          <p:cNvSpPr/>
          <p:nvPr/>
        </p:nvSpPr>
        <p:spPr>
          <a:xfrm>
            <a:off x="3734124" y="4430548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816D08E0-A425-E1F8-FC68-462B852B8427}"/>
              </a:ext>
            </a:extLst>
          </p:cNvPr>
          <p:cNvCxnSpPr>
            <a:cxnSpLocks/>
            <a:stCxn id="52" idx="0"/>
            <a:endCxn id="4" idx="4"/>
          </p:cNvCxnSpPr>
          <p:nvPr/>
        </p:nvCxnSpPr>
        <p:spPr>
          <a:xfrm flipH="1" flipV="1">
            <a:off x="1526973" y="3693621"/>
            <a:ext cx="45193" cy="106160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7841AA1-5A41-C850-B6CD-531A9BDBD901}"/>
              </a:ext>
            </a:extLst>
          </p:cNvPr>
          <p:cNvCxnSpPr>
            <a:cxnSpLocks/>
            <a:stCxn id="52" idx="6"/>
            <a:endCxn id="53" idx="2"/>
          </p:cNvCxnSpPr>
          <p:nvPr/>
        </p:nvCxnSpPr>
        <p:spPr>
          <a:xfrm>
            <a:off x="1617359" y="4800420"/>
            <a:ext cx="168039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CB59DDE-481D-B845-CA61-5006698B5BE3}"/>
              </a:ext>
            </a:extLst>
          </p:cNvPr>
          <p:cNvCxnSpPr>
            <a:cxnSpLocks/>
            <a:stCxn id="53" idx="7"/>
            <a:endCxn id="54" idx="3"/>
          </p:cNvCxnSpPr>
          <p:nvPr/>
        </p:nvCxnSpPr>
        <p:spPr>
          <a:xfrm flipV="1">
            <a:off x="3374900" y="4507698"/>
            <a:ext cx="372461" cy="26076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EDFE337-D0F1-D8D7-8228-AFBBC7BCF547}"/>
              </a:ext>
            </a:extLst>
          </p:cNvPr>
          <p:cNvCxnSpPr>
            <a:cxnSpLocks/>
            <a:stCxn id="53" idx="1"/>
            <a:endCxn id="4" idx="5"/>
          </p:cNvCxnSpPr>
          <p:nvPr/>
        </p:nvCxnSpPr>
        <p:spPr>
          <a:xfrm flipH="1" flipV="1">
            <a:off x="1558929" y="3680384"/>
            <a:ext cx="1752058" cy="108807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5B28EB4-27CA-BACD-A122-00C03F0EE9A3}"/>
              </a:ext>
            </a:extLst>
          </p:cNvPr>
          <p:cNvCxnSpPr>
            <a:cxnSpLocks/>
            <a:stCxn id="145" idx="3"/>
            <a:endCxn id="4" idx="6"/>
          </p:cNvCxnSpPr>
          <p:nvPr/>
        </p:nvCxnSpPr>
        <p:spPr>
          <a:xfrm flipH="1">
            <a:off x="1572166" y="3213468"/>
            <a:ext cx="1132202" cy="43496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B47B898-D4AA-0EEE-1416-275B9F30439B}"/>
              </a:ext>
            </a:extLst>
          </p:cNvPr>
          <p:cNvCxnSpPr>
            <a:cxnSpLocks/>
            <a:stCxn id="144" idx="0"/>
            <a:endCxn id="7" idx="4"/>
          </p:cNvCxnSpPr>
          <p:nvPr/>
        </p:nvCxnSpPr>
        <p:spPr>
          <a:xfrm flipV="1">
            <a:off x="3369511" y="1315853"/>
            <a:ext cx="63820" cy="15573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9D11114-156F-530F-00F8-D56A481A8EC9}"/>
              </a:ext>
            </a:extLst>
          </p:cNvPr>
          <p:cNvCxnSpPr>
            <a:cxnSpLocks/>
            <a:stCxn id="54" idx="7"/>
            <a:endCxn id="12" idx="3"/>
          </p:cNvCxnSpPr>
          <p:nvPr/>
        </p:nvCxnSpPr>
        <p:spPr>
          <a:xfrm flipV="1">
            <a:off x="3811274" y="2649578"/>
            <a:ext cx="1171563" cy="179420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87E4682-8984-8EF7-B710-5EF3CA77649C}"/>
              </a:ext>
            </a:extLst>
          </p:cNvPr>
          <p:cNvCxnSpPr>
            <a:cxnSpLocks/>
            <a:stCxn id="54" idx="7"/>
            <a:endCxn id="13" idx="3"/>
          </p:cNvCxnSpPr>
          <p:nvPr/>
        </p:nvCxnSpPr>
        <p:spPr>
          <a:xfrm flipV="1">
            <a:off x="3811274" y="3603234"/>
            <a:ext cx="1386437" cy="84055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Oval 79">
            <a:extLst>
              <a:ext uri="{FF2B5EF4-FFF2-40B4-BE49-F238E27FC236}">
                <a16:creationId xmlns:a16="http://schemas.microsoft.com/office/drawing/2014/main" id="{FE59AA5A-FCF2-0E4A-9991-FDD9C74B156E}"/>
              </a:ext>
            </a:extLst>
          </p:cNvPr>
          <p:cNvSpPr/>
          <p:nvPr/>
        </p:nvSpPr>
        <p:spPr>
          <a:xfrm>
            <a:off x="8559275" y="442506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7E992CC-AF96-93D3-1B2D-8E8E00698F55}"/>
              </a:ext>
            </a:extLst>
          </p:cNvPr>
          <p:cNvCxnSpPr>
            <a:cxnSpLocks/>
            <a:stCxn id="54" idx="6"/>
            <a:endCxn id="80" idx="2"/>
          </p:cNvCxnSpPr>
          <p:nvPr/>
        </p:nvCxnSpPr>
        <p:spPr>
          <a:xfrm flipV="1">
            <a:off x="3824511" y="4470260"/>
            <a:ext cx="4734764" cy="548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121ED077-C621-77F7-BE85-512572136FB3}"/>
              </a:ext>
            </a:extLst>
          </p:cNvPr>
          <p:cNvCxnSpPr>
            <a:cxnSpLocks/>
            <a:stCxn id="80" idx="1"/>
            <a:endCxn id="13" idx="5"/>
          </p:cNvCxnSpPr>
          <p:nvPr/>
        </p:nvCxnSpPr>
        <p:spPr>
          <a:xfrm flipH="1" flipV="1">
            <a:off x="5261624" y="3603234"/>
            <a:ext cx="3310888" cy="83506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2DFC7631-E075-EB92-62BB-EC4A3327F679}"/>
              </a:ext>
            </a:extLst>
          </p:cNvPr>
          <p:cNvCxnSpPr>
            <a:cxnSpLocks/>
            <a:stCxn id="80" idx="1"/>
            <a:endCxn id="14" idx="5"/>
          </p:cNvCxnSpPr>
          <p:nvPr/>
        </p:nvCxnSpPr>
        <p:spPr>
          <a:xfrm flipH="1" flipV="1">
            <a:off x="6507825" y="3571277"/>
            <a:ext cx="2064687" cy="86702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val 107">
            <a:extLst>
              <a:ext uri="{FF2B5EF4-FFF2-40B4-BE49-F238E27FC236}">
                <a16:creationId xmlns:a16="http://schemas.microsoft.com/office/drawing/2014/main" id="{DF232424-A019-2290-2F9C-8CAE66BA5333}"/>
              </a:ext>
            </a:extLst>
          </p:cNvPr>
          <p:cNvSpPr/>
          <p:nvPr/>
        </p:nvSpPr>
        <p:spPr>
          <a:xfrm>
            <a:off x="6998300" y="3354451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6CC0CE39-FDFC-A66F-8FEB-D67C021342AF}"/>
              </a:ext>
            </a:extLst>
          </p:cNvPr>
          <p:cNvSpPr/>
          <p:nvPr/>
        </p:nvSpPr>
        <p:spPr>
          <a:xfrm>
            <a:off x="7496102" y="352013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12890B38-E21B-6834-C9DC-E5D15F58B63D}"/>
              </a:ext>
            </a:extLst>
          </p:cNvPr>
          <p:cNvSpPr/>
          <p:nvPr/>
        </p:nvSpPr>
        <p:spPr>
          <a:xfrm>
            <a:off x="9971223" y="3973097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487EFBE-52AA-92A7-521D-26D1C1C1A6EA}"/>
              </a:ext>
            </a:extLst>
          </p:cNvPr>
          <p:cNvCxnSpPr>
            <a:cxnSpLocks/>
            <a:endCxn id="80" idx="7"/>
          </p:cNvCxnSpPr>
          <p:nvPr/>
        </p:nvCxnSpPr>
        <p:spPr>
          <a:xfrm flipH="1">
            <a:off x="8636425" y="4050654"/>
            <a:ext cx="1334798" cy="3876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Oval 117">
            <a:extLst>
              <a:ext uri="{FF2B5EF4-FFF2-40B4-BE49-F238E27FC236}">
                <a16:creationId xmlns:a16="http://schemas.microsoft.com/office/drawing/2014/main" id="{33721C71-6E79-F6D0-8A19-BA5A2178C091}"/>
              </a:ext>
            </a:extLst>
          </p:cNvPr>
          <p:cNvSpPr/>
          <p:nvPr/>
        </p:nvSpPr>
        <p:spPr>
          <a:xfrm>
            <a:off x="9971222" y="2153478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AF56B35A-951E-9F02-4E81-9ACE43B08CFA}"/>
              </a:ext>
            </a:extLst>
          </p:cNvPr>
          <p:cNvSpPr/>
          <p:nvPr/>
        </p:nvSpPr>
        <p:spPr>
          <a:xfrm>
            <a:off x="8944817" y="3106938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C68AD392-A159-8B19-1971-7D6D86818E4D}"/>
              </a:ext>
            </a:extLst>
          </p:cNvPr>
          <p:cNvCxnSpPr>
            <a:cxnSpLocks/>
            <a:stCxn id="120" idx="3"/>
            <a:endCxn id="110" idx="6"/>
          </p:cNvCxnSpPr>
          <p:nvPr/>
        </p:nvCxnSpPr>
        <p:spPr>
          <a:xfrm flipH="1">
            <a:off x="7586489" y="3184088"/>
            <a:ext cx="1371565" cy="38124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0D081FAA-1282-F3AA-3B9A-0149823C9804}"/>
              </a:ext>
            </a:extLst>
          </p:cNvPr>
          <p:cNvCxnSpPr>
            <a:cxnSpLocks/>
            <a:stCxn id="118" idx="3"/>
            <a:endCxn id="120" idx="7"/>
          </p:cNvCxnSpPr>
          <p:nvPr/>
        </p:nvCxnSpPr>
        <p:spPr>
          <a:xfrm flipH="1">
            <a:off x="9021967" y="2230628"/>
            <a:ext cx="962492" cy="88954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06AAD74-D266-D849-46B1-EDEF41A21225}"/>
              </a:ext>
            </a:extLst>
          </p:cNvPr>
          <p:cNvCxnSpPr>
            <a:cxnSpLocks/>
            <a:stCxn id="118" idx="4"/>
            <a:endCxn id="112" idx="0"/>
          </p:cNvCxnSpPr>
          <p:nvPr/>
        </p:nvCxnSpPr>
        <p:spPr>
          <a:xfrm>
            <a:off x="10016416" y="2243865"/>
            <a:ext cx="1" cy="172923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3E08A2B3-EB1F-411E-87DB-F7B7C6BA7DEF}"/>
              </a:ext>
            </a:extLst>
          </p:cNvPr>
          <p:cNvCxnSpPr>
            <a:cxnSpLocks/>
            <a:stCxn id="120" idx="5"/>
            <a:endCxn id="112" idx="1"/>
          </p:cNvCxnSpPr>
          <p:nvPr/>
        </p:nvCxnSpPr>
        <p:spPr>
          <a:xfrm>
            <a:off x="9021967" y="3184088"/>
            <a:ext cx="962493" cy="80224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43596C6B-44FE-FAC2-A850-466001CDFC91}"/>
              </a:ext>
            </a:extLst>
          </p:cNvPr>
          <p:cNvCxnSpPr>
            <a:cxnSpLocks/>
            <a:stCxn id="120" idx="4"/>
            <a:endCxn id="80" idx="0"/>
          </p:cNvCxnSpPr>
          <p:nvPr/>
        </p:nvCxnSpPr>
        <p:spPr>
          <a:xfrm flipH="1">
            <a:off x="8604469" y="3197325"/>
            <a:ext cx="385542" cy="122774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C07D52E-63DF-B551-522A-FACF4E4933BF}"/>
              </a:ext>
            </a:extLst>
          </p:cNvPr>
          <p:cNvCxnSpPr>
            <a:cxnSpLocks/>
            <a:stCxn id="110" idx="5"/>
            <a:endCxn id="80" idx="1"/>
          </p:cNvCxnSpPr>
          <p:nvPr/>
        </p:nvCxnSpPr>
        <p:spPr>
          <a:xfrm>
            <a:off x="7573252" y="3597286"/>
            <a:ext cx="999260" cy="84101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Oval 143">
            <a:extLst>
              <a:ext uri="{FF2B5EF4-FFF2-40B4-BE49-F238E27FC236}">
                <a16:creationId xmlns:a16="http://schemas.microsoft.com/office/drawing/2014/main" id="{B5E495E4-91A8-8C35-FEBF-D6FD1FB27791}"/>
              </a:ext>
            </a:extLst>
          </p:cNvPr>
          <p:cNvSpPr/>
          <p:nvPr/>
        </p:nvSpPr>
        <p:spPr>
          <a:xfrm>
            <a:off x="3324317" y="2873200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5AA54EB5-64D0-474E-080D-F4D5F10BB674}"/>
              </a:ext>
            </a:extLst>
          </p:cNvPr>
          <p:cNvSpPr/>
          <p:nvPr/>
        </p:nvSpPr>
        <p:spPr>
          <a:xfrm>
            <a:off x="2691131" y="3136318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BCAC52E8-DD20-4FA9-2E51-7FA35DB6D194}"/>
              </a:ext>
            </a:extLst>
          </p:cNvPr>
          <p:cNvSpPr/>
          <p:nvPr/>
        </p:nvSpPr>
        <p:spPr>
          <a:xfrm>
            <a:off x="2913510" y="3895947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CD56F213-237D-BA80-3F96-5530BAB80481}"/>
              </a:ext>
            </a:extLst>
          </p:cNvPr>
          <p:cNvSpPr/>
          <p:nvPr/>
        </p:nvSpPr>
        <p:spPr>
          <a:xfrm>
            <a:off x="3688930" y="3865345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EB39F535-54F3-EE18-CA09-0C169B5426BF}"/>
              </a:ext>
            </a:extLst>
          </p:cNvPr>
          <p:cNvCxnSpPr>
            <a:cxnSpLocks/>
            <a:stCxn id="144" idx="6"/>
            <a:endCxn id="12" idx="2"/>
          </p:cNvCxnSpPr>
          <p:nvPr/>
        </p:nvCxnSpPr>
        <p:spPr>
          <a:xfrm flipV="1">
            <a:off x="3414704" y="2617622"/>
            <a:ext cx="1554896" cy="30077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46F117F3-B56F-004A-8ADE-346DEB3EEF65}"/>
              </a:ext>
            </a:extLst>
          </p:cNvPr>
          <p:cNvCxnSpPr>
            <a:cxnSpLocks/>
            <a:stCxn id="144" idx="5"/>
            <a:endCxn id="148" idx="0"/>
          </p:cNvCxnSpPr>
          <p:nvPr/>
        </p:nvCxnSpPr>
        <p:spPr>
          <a:xfrm>
            <a:off x="3401467" y="2950350"/>
            <a:ext cx="332657" cy="91499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63BA261D-4ACF-FD01-C07D-07BADFFD10FA}"/>
              </a:ext>
            </a:extLst>
          </p:cNvPr>
          <p:cNvCxnSpPr>
            <a:cxnSpLocks/>
            <a:stCxn id="148" idx="4"/>
            <a:endCxn id="54" idx="0"/>
          </p:cNvCxnSpPr>
          <p:nvPr/>
        </p:nvCxnSpPr>
        <p:spPr>
          <a:xfrm>
            <a:off x="3734124" y="3955732"/>
            <a:ext cx="45194" cy="47481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2513E13C-CC89-8C77-93E9-5893F6724E00}"/>
              </a:ext>
            </a:extLst>
          </p:cNvPr>
          <p:cNvCxnSpPr>
            <a:cxnSpLocks/>
            <a:stCxn id="12" idx="3"/>
            <a:endCxn id="148" idx="6"/>
          </p:cNvCxnSpPr>
          <p:nvPr/>
        </p:nvCxnSpPr>
        <p:spPr>
          <a:xfrm flipH="1">
            <a:off x="3779317" y="2649578"/>
            <a:ext cx="1203520" cy="126096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0971BE8E-6901-DDAD-4869-FA9682D50117}"/>
              </a:ext>
            </a:extLst>
          </p:cNvPr>
          <p:cNvCxnSpPr>
            <a:cxnSpLocks/>
            <a:stCxn id="144" idx="3"/>
            <a:endCxn id="145" idx="6"/>
          </p:cNvCxnSpPr>
          <p:nvPr/>
        </p:nvCxnSpPr>
        <p:spPr>
          <a:xfrm flipH="1">
            <a:off x="2781518" y="2950350"/>
            <a:ext cx="556036" cy="23116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759DBECD-E773-DEA6-24F5-FCE1199B53B5}"/>
              </a:ext>
            </a:extLst>
          </p:cNvPr>
          <p:cNvCxnSpPr>
            <a:cxnSpLocks/>
            <a:stCxn id="7" idx="3"/>
            <a:endCxn id="145" idx="0"/>
          </p:cNvCxnSpPr>
          <p:nvPr/>
        </p:nvCxnSpPr>
        <p:spPr>
          <a:xfrm flipH="1">
            <a:off x="2736325" y="1302616"/>
            <a:ext cx="665049" cy="183370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DA14B94F-0FA8-F5A3-F75E-DEA042C8FAD3}"/>
              </a:ext>
            </a:extLst>
          </p:cNvPr>
          <p:cNvCxnSpPr>
            <a:cxnSpLocks/>
            <a:stCxn id="147" idx="1"/>
            <a:endCxn id="145" idx="4"/>
          </p:cNvCxnSpPr>
          <p:nvPr/>
        </p:nvCxnSpPr>
        <p:spPr>
          <a:xfrm flipH="1" flipV="1">
            <a:off x="2736325" y="3226705"/>
            <a:ext cx="190422" cy="68247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87176868-E13E-6315-DCDF-14D951C438B2}"/>
              </a:ext>
            </a:extLst>
          </p:cNvPr>
          <p:cNvCxnSpPr>
            <a:cxnSpLocks/>
            <a:stCxn id="53" idx="1"/>
            <a:endCxn id="147" idx="5"/>
          </p:cNvCxnSpPr>
          <p:nvPr/>
        </p:nvCxnSpPr>
        <p:spPr>
          <a:xfrm flipH="1" flipV="1">
            <a:off x="2990660" y="3973097"/>
            <a:ext cx="320327" cy="79536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018CCBF2-B23E-B2D5-CCDE-6FF5E623D1CA}"/>
              </a:ext>
            </a:extLst>
          </p:cNvPr>
          <p:cNvCxnSpPr>
            <a:cxnSpLocks/>
            <a:stCxn id="148" idx="2"/>
            <a:endCxn id="147" idx="6"/>
          </p:cNvCxnSpPr>
          <p:nvPr/>
        </p:nvCxnSpPr>
        <p:spPr>
          <a:xfrm flipH="1">
            <a:off x="3003897" y="3910539"/>
            <a:ext cx="685033" cy="3060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EA4D8F49-793D-744C-8A2D-5DFA1CCF5F13}"/>
              </a:ext>
            </a:extLst>
          </p:cNvPr>
          <p:cNvCxnSpPr>
            <a:cxnSpLocks/>
            <a:stCxn id="54" idx="1"/>
            <a:endCxn id="147" idx="5"/>
          </p:cNvCxnSpPr>
          <p:nvPr/>
        </p:nvCxnSpPr>
        <p:spPr>
          <a:xfrm flipH="1" flipV="1">
            <a:off x="2990660" y="3973097"/>
            <a:ext cx="756701" cy="47068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1B5DA613-6F7B-4826-9C2B-8BBD1EC8D470}"/>
              </a:ext>
            </a:extLst>
          </p:cNvPr>
          <p:cNvCxnSpPr>
            <a:cxnSpLocks/>
            <a:stCxn id="147" idx="2"/>
            <a:endCxn id="4" idx="5"/>
          </p:cNvCxnSpPr>
          <p:nvPr/>
        </p:nvCxnSpPr>
        <p:spPr>
          <a:xfrm flipH="1" flipV="1">
            <a:off x="1558929" y="3680384"/>
            <a:ext cx="1354581" cy="26075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5A07507-2597-6DA2-C3D2-57F7AAB0DD5B}"/>
              </a:ext>
            </a:extLst>
          </p:cNvPr>
          <p:cNvCxnSpPr>
            <a:cxnSpLocks/>
            <a:stCxn id="16" idx="3"/>
            <a:endCxn id="14" idx="7"/>
          </p:cNvCxnSpPr>
          <p:nvPr/>
        </p:nvCxnSpPr>
        <p:spPr>
          <a:xfrm flipH="1">
            <a:off x="6507825" y="2711811"/>
            <a:ext cx="503671" cy="79555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40562DCE-DAD5-35CC-2606-C4F0AA9B0289}"/>
              </a:ext>
            </a:extLst>
          </p:cNvPr>
          <p:cNvCxnSpPr>
            <a:cxnSpLocks/>
            <a:stCxn id="16" idx="4"/>
            <a:endCxn id="108" idx="0"/>
          </p:cNvCxnSpPr>
          <p:nvPr/>
        </p:nvCxnSpPr>
        <p:spPr>
          <a:xfrm>
            <a:off x="7043453" y="2725048"/>
            <a:ext cx="41" cy="62940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4140AF97-9EE5-C279-8CBE-2E6BB9B87A81}"/>
              </a:ext>
            </a:extLst>
          </p:cNvPr>
          <p:cNvCxnSpPr>
            <a:cxnSpLocks/>
            <a:stCxn id="108" idx="2"/>
            <a:endCxn id="14" idx="6"/>
          </p:cNvCxnSpPr>
          <p:nvPr/>
        </p:nvCxnSpPr>
        <p:spPr>
          <a:xfrm flipH="1">
            <a:off x="6521062" y="3399645"/>
            <a:ext cx="477238" cy="13967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91E82E5E-22FE-8B7B-0038-4FC7210F6EEE}"/>
              </a:ext>
            </a:extLst>
          </p:cNvPr>
          <p:cNvCxnSpPr>
            <a:cxnSpLocks/>
            <a:stCxn id="110" idx="2"/>
            <a:endCxn id="14" idx="6"/>
          </p:cNvCxnSpPr>
          <p:nvPr/>
        </p:nvCxnSpPr>
        <p:spPr>
          <a:xfrm flipH="1" flipV="1">
            <a:off x="6521062" y="3539321"/>
            <a:ext cx="975040" cy="2600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765F9F2C-5016-98E2-4A3B-40962109067F}"/>
              </a:ext>
            </a:extLst>
          </p:cNvPr>
          <p:cNvCxnSpPr>
            <a:cxnSpLocks/>
            <a:stCxn id="110" idx="1"/>
            <a:endCxn id="108" idx="6"/>
          </p:cNvCxnSpPr>
          <p:nvPr/>
        </p:nvCxnSpPr>
        <p:spPr>
          <a:xfrm flipH="1" flipV="1">
            <a:off x="7088687" y="3399645"/>
            <a:ext cx="420652" cy="13372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729A332-9159-FFAB-03A0-60A40CBA2F6F}"/>
              </a:ext>
            </a:extLst>
          </p:cNvPr>
          <p:cNvSpPr txBox="1"/>
          <p:nvPr/>
        </p:nvSpPr>
        <p:spPr>
          <a:xfrm>
            <a:off x="1204682" y="347971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2D8B38-AAE1-9D76-7F0C-2F83B6A68494}"/>
              </a:ext>
            </a:extLst>
          </p:cNvPr>
          <p:cNvSpPr txBox="1"/>
          <p:nvPr/>
        </p:nvSpPr>
        <p:spPr>
          <a:xfrm>
            <a:off x="1258135" y="469767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CD67BF-8B2D-7EF6-C18E-0EDADE6BE25B}"/>
              </a:ext>
            </a:extLst>
          </p:cNvPr>
          <p:cNvSpPr txBox="1"/>
          <p:nvPr/>
        </p:nvSpPr>
        <p:spPr>
          <a:xfrm>
            <a:off x="2037226" y="4322776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458EBD-7117-5AB1-A72F-AC52573C9FB3}"/>
              </a:ext>
            </a:extLst>
          </p:cNvPr>
          <p:cNvSpPr txBox="1"/>
          <p:nvPr/>
        </p:nvSpPr>
        <p:spPr>
          <a:xfrm>
            <a:off x="3178138" y="479441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39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FCD65E-6DA1-EF5C-6C21-FBE985D1A8F6}"/>
              </a:ext>
            </a:extLst>
          </p:cNvPr>
          <p:cNvSpPr txBox="1"/>
          <p:nvPr/>
        </p:nvSpPr>
        <p:spPr>
          <a:xfrm>
            <a:off x="3664092" y="446870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57D6057-3E57-2DE9-C710-18CF722EB45C}"/>
              </a:ext>
            </a:extLst>
          </p:cNvPr>
          <p:cNvSpPr txBox="1"/>
          <p:nvPr/>
        </p:nvSpPr>
        <p:spPr>
          <a:xfrm>
            <a:off x="2713489" y="393043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B81C847-B11B-8506-BB1B-46D4610BF874}"/>
              </a:ext>
            </a:extLst>
          </p:cNvPr>
          <p:cNvSpPr txBox="1"/>
          <p:nvPr/>
        </p:nvSpPr>
        <p:spPr>
          <a:xfrm>
            <a:off x="2446118" y="297026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1E4C42-2682-2DBE-846E-CF499DFE01E1}"/>
              </a:ext>
            </a:extLst>
          </p:cNvPr>
          <p:cNvSpPr txBox="1"/>
          <p:nvPr/>
        </p:nvSpPr>
        <p:spPr>
          <a:xfrm>
            <a:off x="3244611" y="100430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2C79BB-3D4C-AFDF-27F7-19A7EE725689}"/>
              </a:ext>
            </a:extLst>
          </p:cNvPr>
          <p:cNvSpPr txBox="1"/>
          <p:nvPr/>
        </p:nvSpPr>
        <p:spPr>
          <a:xfrm>
            <a:off x="3150644" y="292311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44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B470E6-01D3-D3E3-5262-0BFBD0036932}"/>
              </a:ext>
            </a:extLst>
          </p:cNvPr>
          <p:cNvSpPr txBox="1"/>
          <p:nvPr/>
        </p:nvSpPr>
        <p:spPr>
          <a:xfrm>
            <a:off x="3443477" y="3695503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7B6720-7755-B518-46F4-007675B8EC67}"/>
              </a:ext>
            </a:extLst>
          </p:cNvPr>
          <p:cNvSpPr txBox="1"/>
          <p:nvPr/>
        </p:nvSpPr>
        <p:spPr>
          <a:xfrm>
            <a:off x="4966414" y="2541490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46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22F2DC-D188-0F0E-C384-F8257C90058C}"/>
              </a:ext>
            </a:extLst>
          </p:cNvPr>
          <p:cNvSpPr txBox="1"/>
          <p:nvPr/>
        </p:nvSpPr>
        <p:spPr>
          <a:xfrm>
            <a:off x="5455462" y="234426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FFA73E-04FD-0EE6-2702-2D1EF2C063C4}"/>
              </a:ext>
            </a:extLst>
          </p:cNvPr>
          <p:cNvSpPr txBox="1"/>
          <p:nvPr/>
        </p:nvSpPr>
        <p:spPr>
          <a:xfrm>
            <a:off x="4999005" y="98492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07FC36-B432-7BD9-966B-B851E3FDCD18}"/>
              </a:ext>
            </a:extLst>
          </p:cNvPr>
          <p:cNvSpPr txBox="1"/>
          <p:nvPr/>
        </p:nvSpPr>
        <p:spPr>
          <a:xfrm>
            <a:off x="5129626" y="332077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49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185958-EDDC-44F4-09BD-1FACD272BF04}"/>
              </a:ext>
            </a:extLst>
          </p:cNvPr>
          <p:cNvSpPr txBox="1"/>
          <p:nvPr/>
        </p:nvSpPr>
        <p:spPr>
          <a:xfrm>
            <a:off x="8438627" y="445621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61180B4-BBF5-C991-3188-36E67A96F7BA}"/>
              </a:ext>
            </a:extLst>
          </p:cNvPr>
          <p:cNvSpPr txBox="1"/>
          <p:nvPr/>
        </p:nvSpPr>
        <p:spPr>
          <a:xfrm>
            <a:off x="7408635" y="332908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09857FE-972E-B17B-9633-37F3CC60EBC5}"/>
              </a:ext>
            </a:extLst>
          </p:cNvPr>
          <p:cNvSpPr txBox="1"/>
          <p:nvPr/>
        </p:nvSpPr>
        <p:spPr>
          <a:xfrm>
            <a:off x="6987295" y="313631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66A0B4-3A71-C4AE-452D-83C8B99B2224}"/>
              </a:ext>
            </a:extLst>
          </p:cNvPr>
          <p:cNvSpPr txBox="1"/>
          <p:nvPr/>
        </p:nvSpPr>
        <p:spPr>
          <a:xfrm>
            <a:off x="6986599" y="24377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C4D0312-5484-DA19-3DDB-7DC3F120789A}"/>
              </a:ext>
            </a:extLst>
          </p:cNvPr>
          <p:cNvSpPr txBox="1"/>
          <p:nvPr/>
        </p:nvSpPr>
        <p:spPr>
          <a:xfrm>
            <a:off x="6155297" y="260117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8DC0CD-E7E9-6CBC-5EFA-00EC62B8520D}"/>
              </a:ext>
            </a:extLst>
          </p:cNvPr>
          <p:cNvSpPr txBox="1"/>
          <p:nvPr/>
        </p:nvSpPr>
        <p:spPr>
          <a:xfrm>
            <a:off x="6185988" y="3308668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6F872CB-3CDA-389D-3F8F-D39398786A2B}"/>
              </a:ext>
            </a:extLst>
          </p:cNvPr>
          <p:cNvSpPr txBox="1"/>
          <p:nvPr/>
        </p:nvSpPr>
        <p:spPr>
          <a:xfrm>
            <a:off x="8775177" y="2884574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E81D01A-ACB6-805F-944F-817DD8BF294D}"/>
              </a:ext>
            </a:extLst>
          </p:cNvPr>
          <p:cNvSpPr txBox="1"/>
          <p:nvPr/>
        </p:nvSpPr>
        <p:spPr>
          <a:xfrm>
            <a:off x="9944792" y="196111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57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7DDE66-8AEB-3E95-B8BF-F23AC7C4E5DE}"/>
              </a:ext>
            </a:extLst>
          </p:cNvPr>
          <p:cNvSpPr txBox="1"/>
          <p:nvPr/>
        </p:nvSpPr>
        <p:spPr>
          <a:xfrm>
            <a:off x="9967131" y="3995471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58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67D592-8BCF-7B51-37F5-7339518C14CA}"/>
              </a:ext>
            </a:extLst>
          </p:cNvPr>
          <p:cNvSpPr txBox="1"/>
          <p:nvPr/>
        </p:nvSpPr>
        <p:spPr>
          <a:xfrm>
            <a:off x="2316051" y="3916646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02F9F9F-FF33-AA3F-D96C-7E8B33ACC140}"/>
              </a:ext>
            </a:extLst>
          </p:cNvPr>
          <p:cNvSpPr txBox="1"/>
          <p:nvPr/>
        </p:nvSpPr>
        <p:spPr>
          <a:xfrm>
            <a:off x="2290493" y="3417801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36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D9BDA1-C73C-C192-52E2-314185A812C9}"/>
              </a:ext>
            </a:extLst>
          </p:cNvPr>
          <p:cNvSpPr txBox="1"/>
          <p:nvPr/>
        </p:nvSpPr>
        <p:spPr>
          <a:xfrm>
            <a:off x="2262248" y="2601175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37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508D02-28D1-1C14-0A89-13CA3A4746C7}"/>
              </a:ext>
            </a:extLst>
          </p:cNvPr>
          <p:cNvSpPr txBox="1"/>
          <p:nvPr/>
        </p:nvSpPr>
        <p:spPr>
          <a:xfrm>
            <a:off x="2964905" y="2329913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38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1C6B8BD-3434-C499-4A15-A2AAB8209AF8}"/>
              </a:ext>
            </a:extLst>
          </p:cNvPr>
          <p:cNvSpPr txBox="1"/>
          <p:nvPr/>
        </p:nvSpPr>
        <p:spPr>
          <a:xfrm>
            <a:off x="3659527" y="2128609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39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5B66250-D990-90A5-7E48-36443910AC96}"/>
              </a:ext>
            </a:extLst>
          </p:cNvPr>
          <p:cNvSpPr txBox="1"/>
          <p:nvPr/>
        </p:nvSpPr>
        <p:spPr>
          <a:xfrm>
            <a:off x="4180346" y="1602376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40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51A7B99-3AEB-93FB-F918-4168EB4DF7AB}"/>
              </a:ext>
            </a:extLst>
          </p:cNvPr>
          <p:cNvSpPr txBox="1"/>
          <p:nvPr/>
        </p:nvSpPr>
        <p:spPr>
          <a:xfrm>
            <a:off x="4999771" y="1891293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0CD7700-CC6B-7B9E-CBA2-4CF4C1B4C8F9}"/>
              </a:ext>
            </a:extLst>
          </p:cNvPr>
          <p:cNvSpPr txBox="1"/>
          <p:nvPr/>
        </p:nvSpPr>
        <p:spPr>
          <a:xfrm>
            <a:off x="3255285" y="4303823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42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6481E3F-7030-850C-36D7-EC6FC5C4A2AA}"/>
              </a:ext>
            </a:extLst>
          </p:cNvPr>
          <p:cNvSpPr txBox="1"/>
          <p:nvPr/>
        </p:nvSpPr>
        <p:spPr>
          <a:xfrm>
            <a:off x="3297184" y="3905649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43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33989CA-EF74-7326-D022-2F86AB7B7C72}"/>
              </a:ext>
            </a:extLst>
          </p:cNvPr>
          <p:cNvSpPr txBox="1"/>
          <p:nvPr/>
        </p:nvSpPr>
        <p:spPr>
          <a:xfrm>
            <a:off x="3773241" y="2967337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B38AFD0-CA69-F66B-648D-D37CB75A7EA2}"/>
              </a:ext>
            </a:extLst>
          </p:cNvPr>
          <p:cNvSpPr txBox="1"/>
          <p:nvPr/>
        </p:nvSpPr>
        <p:spPr>
          <a:xfrm>
            <a:off x="3737819" y="3805629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7C98E5B-972B-ED48-A1DE-FB81FC9E8C31}"/>
              </a:ext>
            </a:extLst>
          </p:cNvPr>
          <p:cNvSpPr txBox="1"/>
          <p:nvPr/>
        </p:nvSpPr>
        <p:spPr>
          <a:xfrm>
            <a:off x="4406614" y="3348666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46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BBCDD7D6-8F40-4E1A-EB5F-837E99843F5E}"/>
              </a:ext>
            </a:extLst>
          </p:cNvPr>
          <p:cNvSpPr txBox="1"/>
          <p:nvPr/>
        </p:nvSpPr>
        <p:spPr>
          <a:xfrm>
            <a:off x="5455509" y="3841582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47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908E2C3-E118-A394-7275-5236B4EAF25C}"/>
              </a:ext>
            </a:extLst>
          </p:cNvPr>
          <p:cNvSpPr txBox="1"/>
          <p:nvPr/>
        </p:nvSpPr>
        <p:spPr>
          <a:xfrm>
            <a:off x="6117960" y="3532495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48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AE8F9AD-5A81-C36F-B6F8-BB583D367E46}"/>
              </a:ext>
            </a:extLst>
          </p:cNvPr>
          <p:cNvSpPr txBox="1"/>
          <p:nvPr/>
        </p:nvSpPr>
        <p:spPr>
          <a:xfrm>
            <a:off x="6394797" y="2912409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49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BA2676E-E921-A91D-AA6E-070DC0A27AB9}"/>
              </a:ext>
            </a:extLst>
          </p:cNvPr>
          <p:cNvSpPr txBox="1"/>
          <p:nvPr/>
        </p:nvSpPr>
        <p:spPr>
          <a:xfrm>
            <a:off x="6664322" y="3064037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50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51A1297-98BC-F139-DD69-0A495E18D5CA}"/>
              </a:ext>
            </a:extLst>
          </p:cNvPr>
          <p:cNvSpPr txBox="1"/>
          <p:nvPr/>
        </p:nvSpPr>
        <p:spPr>
          <a:xfrm>
            <a:off x="6840366" y="3332783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51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98F7421-37EE-C8E9-3CEC-B250EE19B3FC}"/>
              </a:ext>
            </a:extLst>
          </p:cNvPr>
          <p:cNvSpPr txBox="1"/>
          <p:nvPr/>
        </p:nvSpPr>
        <p:spPr>
          <a:xfrm>
            <a:off x="7478643" y="3742877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52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C0E626B-A73F-C349-FC63-ACF6448FCEDD}"/>
              </a:ext>
            </a:extLst>
          </p:cNvPr>
          <p:cNvSpPr txBox="1"/>
          <p:nvPr/>
        </p:nvSpPr>
        <p:spPr>
          <a:xfrm>
            <a:off x="8371603" y="3566782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53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A9C6DB8-A790-DC9A-5298-7E5740C49E72}"/>
              </a:ext>
            </a:extLst>
          </p:cNvPr>
          <p:cNvSpPr txBox="1"/>
          <p:nvPr/>
        </p:nvSpPr>
        <p:spPr>
          <a:xfrm>
            <a:off x="8882670" y="3954371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54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4829C85-82E2-5CCD-0B7A-CC7BB773FF6E}"/>
              </a:ext>
            </a:extLst>
          </p:cNvPr>
          <p:cNvSpPr txBox="1"/>
          <p:nvPr/>
        </p:nvSpPr>
        <p:spPr>
          <a:xfrm>
            <a:off x="9535857" y="3005874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55</a:t>
            </a:r>
          </a:p>
        </p:txBody>
      </p:sp>
    </p:spTree>
    <p:extLst>
      <p:ext uri="{BB962C8B-B14F-4D97-AF65-F5344CB8AC3E}">
        <p14:creationId xmlns:p14="http://schemas.microsoft.com/office/powerpoint/2010/main" val="3944853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A9E9EC-A48C-BD0C-0CE8-045E242F7A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61"/>
          <a:stretch/>
        </p:blipFill>
        <p:spPr>
          <a:xfrm>
            <a:off x="-1" y="238546"/>
            <a:ext cx="12192001" cy="6380908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3447729A-476E-C3CD-A631-12F891BEC794}"/>
              </a:ext>
            </a:extLst>
          </p:cNvPr>
          <p:cNvSpPr txBox="1"/>
          <p:nvPr/>
        </p:nvSpPr>
        <p:spPr>
          <a:xfrm>
            <a:off x="5643364" y="6109661"/>
            <a:ext cx="918530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5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13B621-5D4E-A95E-3EFE-E833604359E8}"/>
              </a:ext>
            </a:extLst>
          </p:cNvPr>
          <p:cNvCxnSpPr>
            <a:cxnSpLocks/>
            <a:stCxn id="13" idx="3"/>
            <a:endCxn id="6" idx="7"/>
          </p:cNvCxnSpPr>
          <p:nvPr/>
        </p:nvCxnSpPr>
        <p:spPr>
          <a:xfrm flipH="1">
            <a:off x="4705042" y="468536"/>
            <a:ext cx="4665669" cy="398933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69601242-2039-B3F8-FC30-6B32982986C7}"/>
              </a:ext>
            </a:extLst>
          </p:cNvPr>
          <p:cNvSpPr/>
          <p:nvPr/>
        </p:nvSpPr>
        <p:spPr>
          <a:xfrm>
            <a:off x="4627892" y="444463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7A1613-EDDB-8019-223F-6DF3DFACF5AA}"/>
              </a:ext>
            </a:extLst>
          </p:cNvPr>
          <p:cNvSpPr txBox="1"/>
          <p:nvPr/>
        </p:nvSpPr>
        <p:spPr>
          <a:xfrm>
            <a:off x="4347698" y="4336502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59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9B1847-ED12-41FC-82ED-53E6BB9FC356}"/>
              </a:ext>
            </a:extLst>
          </p:cNvPr>
          <p:cNvSpPr txBox="1"/>
          <p:nvPr/>
        </p:nvSpPr>
        <p:spPr>
          <a:xfrm>
            <a:off x="7605064" y="2491460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57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7181FAD-3C23-C607-D52E-E885F4CC0561}"/>
              </a:ext>
            </a:extLst>
          </p:cNvPr>
          <p:cNvSpPr/>
          <p:nvPr/>
        </p:nvSpPr>
        <p:spPr>
          <a:xfrm>
            <a:off x="9357474" y="391386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A2D245E-ED81-2FB3-799B-0940DE548185}"/>
              </a:ext>
            </a:extLst>
          </p:cNvPr>
          <p:cNvSpPr/>
          <p:nvPr/>
        </p:nvSpPr>
        <p:spPr>
          <a:xfrm>
            <a:off x="9200036" y="2722087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A67725F-1563-1AA2-D9FA-9FED984ACD57}"/>
              </a:ext>
            </a:extLst>
          </p:cNvPr>
          <p:cNvCxnSpPr>
            <a:cxnSpLocks/>
            <a:stCxn id="13" idx="4"/>
            <a:endCxn id="16" idx="0"/>
          </p:cNvCxnSpPr>
          <p:nvPr/>
        </p:nvCxnSpPr>
        <p:spPr>
          <a:xfrm flipH="1">
            <a:off x="9245230" y="481773"/>
            <a:ext cx="157438" cy="224031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6F3AAD03-6197-ABAA-E8FA-595907D66F58}"/>
              </a:ext>
            </a:extLst>
          </p:cNvPr>
          <p:cNvSpPr/>
          <p:nvPr/>
        </p:nvSpPr>
        <p:spPr>
          <a:xfrm>
            <a:off x="4901348" y="5768827"/>
            <a:ext cx="90387" cy="90387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F386DCC-7FE8-AE61-C102-55B0CBF4A2B5}"/>
              </a:ext>
            </a:extLst>
          </p:cNvPr>
          <p:cNvCxnSpPr>
            <a:cxnSpLocks/>
            <a:stCxn id="16" idx="2"/>
            <a:endCxn id="6" idx="6"/>
          </p:cNvCxnSpPr>
          <p:nvPr/>
        </p:nvCxnSpPr>
        <p:spPr>
          <a:xfrm flipH="1">
            <a:off x="4718279" y="2767281"/>
            <a:ext cx="4481757" cy="17225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1426FA-7C77-0F77-4FCF-11501D4E6CE9}"/>
              </a:ext>
            </a:extLst>
          </p:cNvPr>
          <p:cNvCxnSpPr>
            <a:cxnSpLocks/>
            <a:stCxn id="16" idx="3"/>
            <a:endCxn id="20" idx="7"/>
          </p:cNvCxnSpPr>
          <p:nvPr/>
        </p:nvCxnSpPr>
        <p:spPr>
          <a:xfrm flipH="1">
            <a:off x="4978498" y="2799237"/>
            <a:ext cx="4234775" cy="298282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F581A78-A4F7-D554-FD62-E3B3A12CE6E8}"/>
              </a:ext>
            </a:extLst>
          </p:cNvPr>
          <p:cNvCxnSpPr>
            <a:cxnSpLocks/>
            <a:stCxn id="6" idx="4"/>
            <a:endCxn id="20" idx="0"/>
          </p:cNvCxnSpPr>
          <p:nvPr/>
        </p:nvCxnSpPr>
        <p:spPr>
          <a:xfrm>
            <a:off x="4673086" y="4535023"/>
            <a:ext cx="273456" cy="123380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FEF0798-467D-BEA3-84EC-641F97158106}"/>
              </a:ext>
            </a:extLst>
          </p:cNvPr>
          <p:cNvSpPr txBox="1"/>
          <p:nvPr/>
        </p:nvSpPr>
        <p:spPr>
          <a:xfrm>
            <a:off x="5684775" y="4342560"/>
            <a:ext cx="411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F00"/>
                </a:solidFill>
              </a:rPr>
              <a:t>56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1A3E24-B181-9A41-709D-486E9C9C2082}"/>
              </a:ext>
            </a:extLst>
          </p:cNvPr>
          <p:cNvSpPr txBox="1"/>
          <p:nvPr/>
        </p:nvSpPr>
        <p:spPr>
          <a:xfrm>
            <a:off x="4770858" y="5827257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60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F62159-107A-849E-4C37-90612DB769AF}"/>
              </a:ext>
            </a:extLst>
          </p:cNvPr>
          <p:cNvSpPr txBox="1"/>
          <p:nvPr/>
        </p:nvSpPr>
        <p:spPr>
          <a:xfrm>
            <a:off x="9241876" y="2636476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61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9E11BE-AE46-A062-6B2D-A2C039CA37C5}"/>
              </a:ext>
            </a:extLst>
          </p:cNvPr>
          <p:cNvSpPr txBox="1"/>
          <p:nvPr/>
        </p:nvSpPr>
        <p:spPr>
          <a:xfrm>
            <a:off x="9234392" y="189145"/>
            <a:ext cx="3365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rgbClr val="FF0000"/>
                </a:solidFill>
              </a:rPr>
              <a:t>62</a:t>
            </a:r>
          </a:p>
        </p:txBody>
      </p:sp>
    </p:spTree>
    <p:extLst>
      <p:ext uri="{BB962C8B-B14F-4D97-AF65-F5344CB8AC3E}">
        <p14:creationId xmlns:p14="http://schemas.microsoft.com/office/powerpoint/2010/main" val="3640869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4215</TotalTime>
  <Words>139</Words>
  <Application>Microsoft Macintosh PowerPoint</Application>
  <PresentationFormat>Widescreen</PresentationFormat>
  <Paragraphs>129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Aslan</dc:creator>
  <cp:lastModifiedBy>Aslan</cp:lastModifiedBy>
  <cp:revision>405</cp:revision>
  <dcterms:created xsi:type="dcterms:W3CDTF">2024-01-10T20:49:24Z</dcterms:created>
  <dcterms:modified xsi:type="dcterms:W3CDTF">2024-02-18T22:43:03Z</dcterms:modified>
</cp:coreProperties>
</file>

<file path=docProps/thumbnail.jpeg>
</file>